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1" r:id="rId4"/>
  </p:sldMasterIdLst>
  <p:notesMasterIdLst>
    <p:notesMasterId r:id="rId10"/>
  </p:notesMasterIdLst>
  <p:handoutMasterIdLst>
    <p:handoutMasterId r:id="rId11"/>
  </p:handoutMasterIdLst>
  <p:sldIdLst>
    <p:sldId id="2147471165" r:id="rId5"/>
    <p:sldId id="1449" r:id="rId6"/>
    <p:sldId id="2147471224" r:id="rId7"/>
    <p:sldId id="1453" r:id="rId8"/>
    <p:sldId id="145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tre, Richard James (JIM) CIV OSD DoD CIO" initials="MRJ(CODC" lastIdx="4" clrIdx="0">
    <p:extLst>
      <p:ext uri="{19B8F6BF-5375-455C-9EA6-DF929625EA0E}">
        <p15:presenceInfo xmlns:p15="http://schemas.microsoft.com/office/powerpoint/2012/main" userId="S-1-5-21-412667653-668731278-4213794525-16663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EA8"/>
    <a:srgbClr val="1D385B"/>
    <a:srgbClr val="66BAF5"/>
    <a:srgbClr val="FFFFFF"/>
    <a:srgbClr val="E7F0FA"/>
    <a:srgbClr val="AEBFD4"/>
    <a:srgbClr val="DAE4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A3D353-AEA1-4830-87F7-5AEC672051D1}" v="3" dt="2025-05-21T22:05:12.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mona Lewis" userId="S::rlewis@arlo-solutions.com::fee7181f-6ad1-4c13-9269-6658fac3ac12" providerId="AD" clId="Web-{3FCD3D00-6DDA-2AC4-0623-6C2F2FBD4328}"/>
    <pc:docChg chg="modSld">
      <pc:chgData name="Ramona Lewis" userId="S::rlewis@arlo-solutions.com::fee7181f-6ad1-4c13-9269-6658fac3ac12" providerId="AD" clId="Web-{3FCD3D00-6DDA-2AC4-0623-6C2F2FBD4328}" dt="2024-02-27T01:30:05.902" v="2"/>
      <pc:docMkLst>
        <pc:docMk/>
      </pc:docMkLst>
      <pc:sldChg chg="addSp delSp modSp">
        <pc:chgData name="Ramona Lewis" userId="S::rlewis@arlo-solutions.com::fee7181f-6ad1-4c13-9269-6658fac3ac12" providerId="AD" clId="Web-{3FCD3D00-6DDA-2AC4-0623-6C2F2FBD4328}" dt="2024-02-27T01:30:05.902" v="2"/>
        <pc:sldMkLst>
          <pc:docMk/>
          <pc:sldMk cId="2168119063" sldId="2147471165"/>
        </pc:sldMkLst>
      </pc:sldChg>
    </pc:docChg>
  </pc:docChgLst>
  <pc:docChgLst>
    <pc:chgData name="Insana Collins" userId="aea7b4ef-542c-46b5-a898-2ef3a29e240d" providerId="ADAL" clId="{57A3D353-AEA1-4830-87F7-5AEC672051D1}"/>
    <pc:docChg chg="modSld">
      <pc:chgData name="Insana Collins" userId="aea7b4ef-542c-46b5-a898-2ef3a29e240d" providerId="ADAL" clId="{57A3D353-AEA1-4830-87F7-5AEC672051D1}" dt="2025-05-21T22:05:12.747" v="16" actId="20577"/>
      <pc:docMkLst>
        <pc:docMk/>
      </pc:docMkLst>
      <pc:sldChg chg="addSp modSp mod">
        <pc:chgData name="Insana Collins" userId="aea7b4ef-542c-46b5-a898-2ef3a29e240d" providerId="ADAL" clId="{57A3D353-AEA1-4830-87F7-5AEC672051D1}" dt="2025-05-21T22:05:12.747" v="16" actId="20577"/>
        <pc:sldMkLst>
          <pc:docMk/>
          <pc:sldMk cId="2168119063" sldId="2147471165"/>
        </pc:sldMkLst>
        <pc:spChg chg="add mod">
          <ac:chgData name="Insana Collins" userId="aea7b4ef-542c-46b5-a898-2ef3a29e240d" providerId="ADAL" clId="{57A3D353-AEA1-4830-87F7-5AEC672051D1}" dt="2025-05-21T22:05:12.747" v="16" actId="20577"/>
          <ac:spMkLst>
            <pc:docMk/>
            <pc:sldMk cId="2168119063" sldId="2147471165"/>
            <ac:spMk id="4" creationId="{A967FB96-A2BE-EA71-50B7-ABA55A882371}"/>
          </ac:spMkLst>
        </pc:spChg>
      </pc:sldChg>
    </pc:docChg>
  </pc:docChgLst>
  <pc:docChgLst>
    <pc:chgData name="Ramona Lewis" userId="S::rlewis@arlo-solutions.com::fee7181f-6ad1-4c13-9269-6658fac3ac12" providerId="AD" clId="Web-{2AC3F81C-C0E4-85C1-352A-D6C29A897914}"/>
    <pc:docChg chg="modSld">
      <pc:chgData name="Ramona Lewis" userId="S::rlewis@arlo-solutions.com::fee7181f-6ad1-4c13-9269-6658fac3ac12" providerId="AD" clId="Web-{2AC3F81C-C0E4-85C1-352A-D6C29A897914}" dt="2024-02-25T22:06:33.222" v="1" actId="20577"/>
      <pc:docMkLst>
        <pc:docMk/>
      </pc:docMkLst>
      <pc:sldChg chg="modSp">
        <pc:chgData name="Ramona Lewis" userId="S::rlewis@arlo-solutions.com::fee7181f-6ad1-4c13-9269-6658fac3ac12" providerId="AD" clId="Web-{2AC3F81C-C0E4-85C1-352A-D6C29A897914}" dt="2024-02-25T22:06:33.222" v="1" actId="20577"/>
        <pc:sldMkLst>
          <pc:docMk/>
          <pc:sldMk cId="778495576" sldId="2147471224"/>
        </pc:sldMkLst>
      </pc:sldChg>
    </pc:docChg>
  </pc:docChgLst>
  <pc:docChgLst>
    <pc:chgData name="Ramona Lewis" userId="S::rlewis@arlo-solutions.com::fee7181f-6ad1-4c13-9269-6658fac3ac12" providerId="AD" clId="Web-{582FECCB-69B7-0693-FE29-977B04B5F8FF}"/>
    <pc:docChg chg="modSld">
      <pc:chgData name="Ramona Lewis" userId="S::rlewis@arlo-solutions.com::fee7181f-6ad1-4c13-9269-6658fac3ac12" providerId="AD" clId="Web-{582FECCB-69B7-0693-FE29-977B04B5F8FF}" dt="2024-02-25T21:15:55.264" v="15"/>
      <pc:docMkLst>
        <pc:docMk/>
      </pc:docMkLst>
      <pc:sldChg chg="delSp modSp">
        <pc:chgData name="Ramona Lewis" userId="S::rlewis@arlo-solutions.com::fee7181f-6ad1-4c13-9269-6658fac3ac12" providerId="AD" clId="Web-{582FECCB-69B7-0693-FE29-977B04B5F8FF}" dt="2024-02-25T21:15:55.264" v="15"/>
        <pc:sldMkLst>
          <pc:docMk/>
          <pc:sldMk cId="2168119063" sldId="2147471165"/>
        </pc:sldMkLst>
      </pc:sldChg>
    </pc:docChg>
  </pc:docChgLst>
  <pc:docChgLst>
    <pc:chgData name="Insana Collins" userId="S::icollins@arlo-solutions.com::aea7b4ef-542c-46b5-a898-2ef3a29e240d" providerId="AD" clId="Web-{8BC94FC8-ADE6-2C8A-D1E0-BD4156575727}"/>
    <pc:docChg chg="modSld">
      <pc:chgData name="Insana Collins" userId="S::icollins@arlo-solutions.com::aea7b4ef-542c-46b5-a898-2ef3a29e240d" providerId="AD" clId="Web-{8BC94FC8-ADE6-2C8A-D1E0-BD4156575727}" dt="2025-05-20T20:57:23.933" v="1" actId="20577"/>
      <pc:docMkLst>
        <pc:docMk/>
      </pc:docMkLst>
      <pc:sldChg chg="modSp">
        <pc:chgData name="Insana Collins" userId="S::icollins@arlo-solutions.com::aea7b4ef-542c-46b5-a898-2ef3a29e240d" providerId="AD" clId="Web-{8BC94FC8-ADE6-2C8A-D1E0-BD4156575727}" dt="2025-05-20T20:57:23.933" v="1" actId="20577"/>
        <pc:sldMkLst>
          <pc:docMk/>
          <pc:sldMk cId="2168119063" sldId="2147471165"/>
        </pc:sldMkLst>
        <pc:spChg chg="mod">
          <ac:chgData name="Insana Collins" userId="S::icollins@arlo-solutions.com::aea7b4ef-542c-46b5-a898-2ef3a29e240d" providerId="AD" clId="Web-{8BC94FC8-ADE6-2C8A-D1E0-BD4156575727}" dt="2025-05-20T20:57:23.933" v="1" actId="20577"/>
          <ac:spMkLst>
            <pc:docMk/>
            <pc:sldMk cId="2168119063" sldId="2147471165"/>
            <ac:spMk id="4" creationId="{A967FB96-A2BE-EA71-50B7-ABA55A882371}"/>
          </ac:spMkLst>
        </pc:spChg>
      </pc:sldChg>
    </pc:docChg>
  </pc:docChgLst>
  <pc:docChgLst>
    <pc:chgData name="Ramona Lewis" userId="S::rlewis@arlo-solutions.com::fee7181f-6ad1-4c13-9269-6658fac3ac12" providerId="AD" clId="Web-{6FD10657-2DC9-6939-A72F-F2237E0F604D}"/>
    <pc:docChg chg="delSld modSld">
      <pc:chgData name="Ramona Lewis" userId="S::rlewis@arlo-solutions.com::fee7181f-6ad1-4c13-9269-6658fac3ac12" providerId="AD" clId="Web-{6FD10657-2DC9-6939-A72F-F2237E0F604D}" dt="2024-02-27T01:55:06.534" v="16" actId="14100"/>
      <pc:docMkLst>
        <pc:docMk/>
      </pc:docMkLst>
      <pc:sldChg chg="addSp modSp">
        <pc:chgData name="Ramona Lewis" userId="S::rlewis@arlo-solutions.com::fee7181f-6ad1-4c13-9269-6658fac3ac12" providerId="AD" clId="Web-{6FD10657-2DC9-6939-A72F-F2237E0F604D}" dt="2024-02-27T01:54:39.924" v="9" actId="20577"/>
        <pc:sldMkLst>
          <pc:docMk/>
          <pc:sldMk cId="49894738" sldId="1449"/>
        </pc:sldMkLst>
      </pc:sldChg>
      <pc:sldChg chg="addSp">
        <pc:chgData name="Ramona Lewis" userId="S::rlewis@arlo-solutions.com::fee7181f-6ad1-4c13-9269-6658fac3ac12" providerId="AD" clId="Web-{6FD10657-2DC9-6939-A72F-F2237E0F604D}" dt="2024-02-27T01:54:51.190" v="11"/>
        <pc:sldMkLst>
          <pc:docMk/>
          <pc:sldMk cId="3889890513" sldId="1453"/>
        </pc:sldMkLst>
      </pc:sldChg>
      <pc:sldChg chg="addSp">
        <pc:chgData name="Ramona Lewis" userId="S::rlewis@arlo-solutions.com::fee7181f-6ad1-4c13-9269-6658fac3ac12" providerId="AD" clId="Web-{6FD10657-2DC9-6939-A72F-F2237E0F604D}" dt="2024-02-27T01:54:52.424" v="12"/>
        <pc:sldMkLst>
          <pc:docMk/>
          <pc:sldMk cId="588092252" sldId="1454"/>
        </pc:sldMkLst>
      </pc:sldChg>
      <pc:sldChg chg="addSp modSp">
        <pc:chgData name="Ramona Lewis" userId="S::rlewis@arlo-solutions.com::fee7181f-6ad1-4c13-9269-6658fac3ac12" providerId="AD" clId="Web-{6FD10657-2DC9-6939-A72F-F2237E0F604D}" dt="2024-02-27T01:55:06.534" v="16" actId="14100"/>
        <pc:sldMkLst>
          <pc:docMk/>
          <pc:sldMk cId="2168119063" sldId="2147471165"/>
        </pc:sldMkLst>
      </pc:sldChg>
      <pc:sldChg chg="del">
        <pc:chgData name="Ramona Lewis" userId="S::rlewis@arlo-solutions.com::fee7181f-6ad1-4c13-9269-6658fac3ac12" providerId="AD" clId="Web-{6FD10657-2DC9-6939-A72F-F2237E0F604D}" dt="2024-02-27T01:54:56.831" v="13"/>
        <pc:sldMkLst>
          <pc:docMk/>
          <pc:sldMk cId="2556334448" sldId="2147471220"/>
        </pc:sldMkLst>
      </pc:sldChg>
      <pc:sldChg chg="addSp">
        <pc:chgData name="Ramona Lewis" userId="S::rlewis@arlo-solutions.com::fee7181f-6ad1-4c13-9269-6658fac3ac12" providerId="AD" clId="Web-{6FD10657-2DC9-6939-A72F-F2237E0F604D}" dt="2024-02-27T01:54:49.706" v="10"/>
        <pc:sldMkLst>
          <pc:docMk/>
          <pc:sldMk cId="778495576" sldId="2147471224"/>
        </pc:sldMkLst>
      </pc:sldChg>
    </pc:docChg>
  </pc:docChgLst>
  <pc:docChgLst>
    <pc:chgData name="Ramona Lewis" userId="fee7181f-6ad1-4c13-9269-6658fac3ac12" providerId="ADAL" clId="{82468FCA-2AC0-4F52-AA3C-D77FA2B10EDA}"/>
    <pc:docChg chg="custSel modSld">
      <pc:chgData name="Ramona Lewis" userId="fee7181f-6ad1-4c13-9269-6658fac3ac12" providerId="ADAL" clId="{82468FCA-2AC0-4F52-AA3C-D77FA2B10EDA}" dt="2024-05-02T23:27:13.308" v="53" actId="14734"/>
      <pc:docMkLst>
        <pc:docMk/>
      </pc:docMkLst>
      <pc:sldChg chg="delSp modSp mod">
        <pc:chgData name="Ramona Lewis" userId="fee7181f-6ad1-4c13-9269-6658fac3ac12" providerId="ADAL" clId="{82468FCA-2AC0-4F52-AA3C-D77FA2B10EDA}" dt="2024-05-02T23:27:01.888" v="52" actId="14734"/>
        <pc:sldMkLst>
          <pc:docMk/>
          <pc:sldMk cId="49894738" sldId="1449"/>
        </pc:sldMkLst>
      </pc:sldChg>
      <pc:sldChg chg="delSp modSp mod">
        <pc:chgData name="Ramona Lewis" userId="fee7181f-6ad1-4c13-9269-6658fac3ac12" providerId="ADAL" clId="{82468FCA-2AC0-4F52-AA3C-D77FA2B10EDA}" dt="2024-05-02T23:25:27.531" v="41"/>
        <pc:sldMkLst>
          <pc:docMk/>
          <pc:sldMk cId="3889890513" sldId="1453"/>
        </pc:sldMkLst>
      </pc:sldChg>
      <pc:sldChg chg="delSp modSp mod">
        <pc:chgData name="Ramona Lewis" userId="fee7181f-6ad1-4c13-9269-6658fac3ac12" providerId="ADAL" clId="{82468FCA-2AC0-4F52-AA3C-D77FA2B10EDA}" dt="2024-05-02T23:27:13.308" v="53" actId="14734"/>
        <pc:sldMkLst>
          <pc:docMk/>
          <pc:sldMk cId="588092252" sldId="1454"/>
        </pc:sldMkLst>
      </pc:sldChg>
      <pc:sldChg chg="addSp delSp modSp mod">
        <pc:chgData name="Ramona Lewis" userId="fee7181f-6ad1-4c13-9269-6658fac3ac12" providerId="ADAL" clId="{82468FCA-2AC0-4F52-AA3C-D77FA2B10EDA}" dt="2024-05-02T23:25:52.136" v="49" actId="20577"/>
        <pc:sldMkLst>
          <pc:docMk/>
          <pc:sldMk cId="2168119063" sldId="2147471165"/>
        </pc:sldMkLst>
      </pc:sldChg>
      <pc:sldChg chg="addSp delSp modSp mod">
        <pc:chgData name="Ramona Lewis" userId="fee7181f-6ad1-4c13-9269-6658fac3ac12" providerId="ADAL" clId="{82468FCA-2AC0-4F52-AA3C-D77FA2B10EDA}" dt="2024-05-02T23:23:26.103" v="21" actId="478"/>
        <pc:sldMkLst>
          <pc:docMk/>
          <pc:sldMk cId="778495576" sldId="2147471224"/>
        </pc:sldMkLst>
      </pc:sldChg>
    </pc:docChg>
  </pc:docChgLst>
  <pc:docChgLst>
    <pc:chgData name="Ramona Lewis" userId="S::rlewis@arlo-solutions.com::fee7181f-6ad1-4c13-9269-6658fac3ac12" providerId="AD" clId="Web-{DECD7183-2612-5144-63E0-A086E51829A6}"/>
    <pc:docChg chg="modSld">
      <pc:chgData name="Ramona Lewis" userId="S::rlewis@arlo-solutions.com::fee7181f-6ad1-4c13-9269-6658fac3ac12" providerId="AD" clId="Web-{DECD7183-2612-5144-63E0-A086E51829A6}" dt="2024-03-29T04:54:47.238" v="65"/>
      <pc:docMkLst>
        <pc:docMk/>
      </pc:docMkLst>
      <pc:sldChg chg="modSp">
        <pc:chgData name="Ramona Lewis" userId="S::rlewis@arlo-solutions.com::fee7181f-6ad1-4c13-9269-6658fac3ac12" providerId="AD" clId="Web-{DECD7183-2612-5144-63E0-A086E51829A6}" dt="2024-03-29T04:54:47.238" v="65"/>
        <pc:sldMkLst>
          <pc:docMk/>
          <pc:sldMk cId="49894738" sldId="1449"/>
        </pc:sldMkLst>
      </pc:sldChg>
      <pc:sldChg chg="modSp">
        <pc:chgData name="Ramona Lewis" userId="S::rlewis@arlo-solutions.com::fee7181f-6ad1-4c13-9269-6658fac3ac12" providerId="AD" clId="Web-{DECD7183-2612-5144-63E0-A086E51829A6}" dt="2024-03-29T04:42:25.637" v="1"/>
        <pc:sldMkLst>
          <pc:docMk/>
          <pc:sldMk cId="778495576" sldId="214747122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89DFD-5B54-C4AF-6260-C2C7A2094AFC}"/>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64D4A7A-1F42-FA26-DB3C-8302F3FA250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7111FDF-627B-462C-8D03-F66671D94FD0}" type="datetimeFigureOut">
              <a:rPr lang="en-US" smtClean="0"/>
              <a:t>5/21/2025</a:t>
            </a:fld>
            <a:endParaRPr lang="en-US"/>
          </a:p>
        </p:txBody>
      </p:sp>
      <p:sp>
        <p:nvSpPr>
          <p:cNvPr id="4" name="Footer Placeholder 3">
            <a:extLst>
              <a:ext uri="{FF2B5EF4-FFF2-40B4-BE49-F238E27FC236}">
                <a16:creationId xmlns:a16="http://schemas.microsoft.com/office/drawing/2014/main" id="{04D7E6F3-B5A6-7F16-9F9E-DCB8EF11820D}"/>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93E2D4F-6121-6E35-727C-7324D0C95C4A}"/>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9BF4961-F58A-40F5-A216-04DD66982FC7}" type="slidenum">
              <a:rPr lang="en-US" smtClean="0"/>
              <a:t>‹#›</a:t>
            </a:fld>
            <a:endParaRPr lang="en-US"/>
          </a:p>
        </p:txBody>
      </p:sp>
    </p:spTree>
    <p:extLst>
      <p:ext uri="{BB962C8B-B14F-4D97-AF65-F5344CB8AC3E}">
        <p14:creationId xmlns:p14="http://schemas.microsoft.com/office/powerpoint/2010/main" val="993439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4B2B406-78F8-41D9-93B6-4EEEE3EE038A}" type="datetimeFigureOut">
              <a:rPr lang="en-US" smtClean="0"/>
              <a:t>5/21/2025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233D85-C845-4111-9379-DD80C728AE4D}" type="slidenum">
              <a:rPr lang="en-US" smtClean="0"/>
              <a:t>‹#›</a:t>
            </a:fld>
            <a:endParaRPr lang="en-US"/>
          </a:p>
        </p:txBody>
      </p:sp>
    </p:spTree>
    <p:extLst>
      <p:ext uri="{BB962C8B-B14F-4D97-AF65-F5344CB8AC3E}">
        <p14:creationId xmlns:p14="http://schemas.microsoft.com/office/powerpoint/2010/main" val="1266804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33D85-C845-4111-9379-DD80C728AE4D}" type="slidenum">
              <a:rPr lang="en-US" smtClean="0"/>
              <a:t>1</a:t>
            </a:fld>
            <a:endParaRPr lang="en-US"/>
          </a:p>
        </p:txBody>
      </p:sp>
    </p:spTree>
    <p:extLst>
      <p:ext uri="{BB962C8B-B14F-4D97-AF65-F5344CB8AC3E}">
        <p14:creationId xmlns:p14="http://schemas.microsoft.com/office/powerpoint/2010/main" val="1253166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3.svg"/></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A8C5124-AD5E-CBAC-BFDC-ED5DD835838B}"/>
              </a:ext>
            </a:extLst>
          </p:cNvPr>
          <p:cNvSpPr/>
          <p:nvPr userDrawn="1"/>
        </p:nvSpPr>
        <p:spPr>
          <a:xfrm>
            <a:off x="0" y="0"/>
            <a:ext cx="9143999" cy="685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black and white, design, pattern&#10;&#10;Description automatically generated">
            <a:extLst>
              <a:ext uri="{FF2B5EF4-FFF2-40B4-BE49-F238E27FC236}">
                <a16:creationId xmlns:a16="http://schemas.microsoft.com/office/drawing/2014/main" id="{5A622531-2EB8-5355-2FFD-6B3FB9325E37}"/>
              </a:ext>
            </a:extLst>
          </p:cNvPr>
          <p:cNvPicPr>
            <a:picLocks noChangeAspect="1"/>
          </p:cNvPicPr>
          <p:nvPr userDrawn="1"/>
        </p:nvPicPr>
        <p:blipFill rotWithShape="1">
          <a:blip r:embed="rId2" cstate="screen">
            <a:alphaModFix amt="43000"/>
            <a:extLst>
              <a:ext uri="{28A0092B-C50C-407E-A947-70E740481C1C}">
                <a14:useLocalDpi xmlns:a14="http://schemas.microsoft.com/office/drawing/2010/main"/>
              </a:ext>
            </a:extLst>
          </a:blip>
          <a:srcRect r="25000"/>
          <a:stretch/>
        </p:blipFill>
        <p:spPr>
          <a:xfrm>
            <a:off x="0" y="0"/>
            <a:ext cx="9144000" cy="6858000"/>
          </a:xfrm>
          <a:prstGeom prst="rect">
            <a:avLst/>
          </a:prstGeom>
        </p:spPr>
      </p:pic>
      <p:sp>
        <p:nvSpPr>
          <p:cNvPr id="8" name="Rectangle 7">
            <a:extLst>
              <a:ext uri="{FF2B5EF4-FFF2-40B4-BE49-F238E27FC236}">
                <a16:creationId xmlns:a16="http://schemas.microsoft.com/office/drawing/2014/main" id="{74A86BBE-5987-2DE0-E64E-1BD888D42A98}"/>
              </a:ext>
            </a:extLst>
          </p:cNvPr>
          <p:cNvSpPr/>
          <p:nvPr userDrawn="1"/>
        </p:nvSpPr>
        <p:spPr>
          <a:xfrm>
            <a:off x="451028" y="3571056"/>
            <a:ext cx="8692971" cy="769441"/>
          </a:xfrm>
          <a:prstGeom prst="rect">
            <a:avLst/>
          </a:prstGeom>
          <a:solidFill>
            <a:srgbClr val="66BAF5">
              <a:alpha val="5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Text Placeholder 32">
            <a:extLst>
              <a:ext uri="{FF2B5EF4-FFF2-40B4-BE49-F238E27FC236}">
                <a16:creationId xmlns:a16="http://schemas.microsoft.com/office/drawing/2014/main" id="{A9E4F5D3-4B1F-D252-A846-33FC44D96214}"/>
              </a:ext>
            </a:extLst>
          </p:cNvPr>
          <p:cNvSpPr>
            <a:spLocks noGrp="1"/>
          </p:cNvSpPr>
          <p:nvPr>
            <p:ph type="body" sz="quarter" idx="21" hasCustomPrompt="1"/>
          </p:nvPr>
        </p:nvSpPr>
        <p:spPr>
          <a:xfrm>
            <a:off x="678340" y="69062"/>
            <a:ext cx="8017602" cy="198514"/>
          </a:xfrm>
          <a:prstGeom prst="rect">
            <a:avLst/>
          </a:prstGeom>
        </p:spPr>
        <p:txBody>
          <a:bodyPr>
            <a:noAutofit/>
          </a:bodyPr>
          <a:lstStyle>
            <a:lvl1pPr marL="0" indent="0" algn="ctr">
              <a:spcBef>
                <a:spcPts val="0"/>
              </a:spcBef>
              <a:buFontTx/>
              <a:buNone/>
              <a:defRPr sz="1050">
                <a:solidFill>
                  <a:schemeClr val="tx1"/>
                </a:solidFill>
              </a:defRPr>
            </a:lvl1pPr>
          </a:lstStyle>
          <a:p>
            <a:pPr lvl="0"/>
            <a:r>
              <a:rPr lang="en-US"/>
              <a:t>Click to add classification</a:t>
            </a:r>
          </a:p>
        </p:txBody>
      </p:sp>
      <p:sp>
        <p:nvSpPr>
          <p:cNvPr id="14" name="Text Placeholder 12">
            <a:extLst>
              <a:ext uri="{FF2B5EF4-FFF2-40B4-BE49-F238E27FC236}">
                <a16:creationId xmlns:a16="http://schemas.microsoft.com/office/drawing/2014/main" id="{C34944C8-BFF9-84FD-3C9E-2EBE243C9E54}"/>
              </a:ext>
            </a:extLst>
          </p:cNvPr>
          <p:cNvSpPr>
            <a:spLocks noGrp="1"/>
          </p:cNvSpPr>
          <p:nvPr>
            <p:ph type="body" sz="quarter" idx="26" hasCustomPrompt="1"/>
          </p:nvPr>
        </p:nvSpPr>
        <p:spPr>
          <a:xfrm>
            <a:off x="509366" y="3691465"/>
            <a:ext cx="8634412" cy="647501"/>
          </a:xfrm>
        </p:spPr>
        <p:txBody>
          <a:bodyPr>
            <a:normAutofit/>
          </a:bodyPr>
          <a:lstStyle>
            <a:lvl1pPr marL="0" indent="0">
              <a:buFontTx/>
              <a:buNone/>
              <a:defRPr sz="4000" b="1">
                <a:solidFill>
                  <a:schemeClr val="bg2">
                    <a:lumMod val="95000"/>
                    <a:lumOff val="5000"/>
                  </a:schemeClr>
                </a:solidFill>
                <a:latin typeface="Helvetica" pitchFamily="2" charset="0"/>
              </a:defRPr>
            </a:lvl1pPr>
          </a:lstStyle>
          <a:p>
            <a:pPr lvl="0"/>
            <a:r>
              <a:rPr lang="en-US"/>
              <a:t>Click to add title</a:t>
            </a:r>
          </a:p>
        </p:txBody>
      </p:sp>
      <p:pic>
        <p:nvPicPr>
          <p:cNvPr id="4" name="Graphic 3">
            <a:extLst>
              <a:ext uri="{FF2B5EF4-FFF2-40B4-BE49-F238E27FC236}">
                <a16:creationId xmlns:a16="http://schemas.microsoft.com/office/drawing/2014/main" id="{FC7B571E-7D7D-5716-A6C4-35BB03BB9D3A}"/>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1028" y="962138"/>
            <a:ext cx="5984802" cy="1760236"/>
          </a:xfrm>
          <a:prstGeom prst="rect">
            <a:avLst/>
          </a:prstGeom>
        </p:spPr>
      </p:pic>
      <p:pic>
        <p:nvPicPr>
          <p:cNvPr id="3" name="Picture 2">
            <a:extLst>
              <a:ext uri="{FF2B5EF4-FFF2-40B4-BE49-F238E27FC236}">
                <a16:creationId xmlns:a16="http://schemas.microsoft.com/office/drawing/2014/main" id="{35BE7532-4A45-2354-7A3C-D1CAE5592672}"/>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1902" r="1902"/>
          <a:stretch/>
        </p:blipFill>
        <p:spPr>
          <a:xfrm>
            <a:off x="130631" y="5594270"/>
            <a:ext cx="1187477" cy="1234440"/>
          </a:xfrm>
          <a:prstGeom prst="rect">
            <a:avLst/>
          </a:prstGeom>
        </p:spPr>
      </p:pic>
      <p:pic>
        <p:nvPicPr>
          <p:cNvPr id="6" name="Picture 5">
            <a:extLst>
              <a:ext uri="{FF2B5EF4-FFF2-40B4-BE49-F238E27FC236}">
                <a16:creationId xmlns:a16="http://schemas.microsoft.com/office/drawing/2014/main" id="{13B817B3-FF13-5E06-8337-8FD686C1E7B2}"/>
              </a:ext>
            </a:extLst>
          </p:cNvPr>
          <p:cNvPicPr>
            <a:picLocks noChangeAspect="1"/>
          </p:cNvPicPr>
          <p:nvPr userDrawn="1"/>
        </p:nvPicPr>
        <p:blipFill>
          <a:blip r:embed="rId6"/>
          <a:stretch>
            <a:fillRect/>
          </a:stretch>
        </p:blipFill>
        <p:spPr>
          <a:xfrm>
            <a:off x="7801092" y="5568984"/>
            <a:ext cx="1225403" cy="1229975"/>
          </a:xfrm>
          <a:prstGeom prst="rect">
            <a:avLst/>
          </a:prstGeom>
        </p:spPr>
      </p:pic>
      <p:sp>
        <p:nvSpPr>
          <p:cNvPr id="9" name="Text Placeholder 18">
            <a:extLst>
              <a:ext uri="{FF2B5EF4-FFF2-40B4-BE49-F238E27FC236}">
                <a16:creationId xmlns:a16="http://schemas.microsoft.com/office/drawing/2014/main" id="{2411B2BD-DC1A-6A22-137B-077DF7C91D99}"/>
              </a:ext>
            </a:extLst>
          </p:cNvPr>
          <p:cNvSpPr>
            <a:spLocks noGrp="1"/>
          </p:cNvSpPr>
          <p:nvPr>
            <p:ph type="body" sz="quarter" idx="24" hasCustomPrompt="1"/>
          </p:nvPr>
        </p:nvSpPr>
        <p:spPr>
          <a:xfrm>
            <a:off x="5161826" y="4459375"/>
            <a:ext cx="3178175" cy="962990"/>
          </a:xfrm>
          <a:prstGeom prst="rect">
            <a:avLst/>
          </a:prstGeom>
        </p:spPr>
        <p:txBody>
          <a:bodyPr>
            <a:noAutofit/>
          </a:bodyPr>
          <a:lstStyle>
            <a:lvl1pPr marL="0" indent="0">
              <a:buFontTx/>
              <a:buNone/>
              <a:defRPr sz="1100" b="1" i="1"/>
            </a:lvl1pPr>
            <a:lvl2pPr>
              <a:defRPr sz="1400"/>
            </a:lvl2pPr>
            <a:lvl3pPr>
              <a:defRPr sz="1200"/>
            </a:lvl3pPr>
            <a:lvl4pPr>
              <a:defRPr sz="1100"/>
            </a:lvl4pPr>
            <a:lvl5pPr>
              <a:defRPr sz="1100"/>
            </a:lvl5pPr>
          </a:lstStyle>
          <a:p>
            <a:pPr lvl="0"/>
            <a:r>
              <a:rPr lang="en-US"/>
              <a:t>Controlled by: CDAO</a:t>
            </a:r>
            <a:br>
              <a:rPr lang="en-US"/>
            </a:br>
            <a:r>
              <a:rPr lang="en-US"/>
              <a:t>Controlled by: --Directorate/Division</a:t>
            </a:r>
            <a:br>
              <a:rPr lang="en-US"/>
            </a:br>
            <a:r>
              <a:rPr lang="en-US"/>
              <a:t>CUI Category:  --Category--</a:t>
            </a:r>
            <a:br>
              <a:rPr lang="en-US"/>
            </a:br>
            <a:r>
              <a:rPr lang="en-US"/>
              <a:t>Distribution/Dissemination Control: --Insert--</a:t>
            </a:r>
            <a:br>
              <a:rPr lang="en-US"/>
            </a:br>
            <a:r>
              <a:rPr lang="en-US"/>
              <a:t>POC: email.email@mail.mil</a:t>
            </a:r>
          </a:p>
        </p:txBody>
      </p:sp>
    </p:spTree>
    <p:extLst>
      <p:ext uri="{BB962C8B-B14F-4D97-AF65-F5344CB8AC3E}">
        <p14:creationId xmlns:p14="http://schemas.microsoft.com/office/powerpoint/2010/main" val="375800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FC7D0707-4361-B6F6-166E-C4A31DBEC154}"/>
              </a:ext>
            </a:extLst>
          </p:cNvPr>
          <p:cNvSpPr/>
          <p:nvPr userDrawn="1"/>
        </p:nvSpPr>
        <p:spPr>
          <a:xfrm>
            <a:off x="0" y="0"/>
            <a:ext cx="9144000" cy="6858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Text Placeholder 34">
            <a:extLst>
              <a:ext uri="{FF2B5EF4-FFF2-40B4-BE49-F238E27FC236}">
                <a16:creationId xmlns:a16="http://schemas.microsoft.com/office/drawing/2014/main" id="{AD08D184-2D16-C8C7-722C-A17F9AF3486A}"/>
              </a:ext>
            </a:extLst>
          </p:cNvPr>
          <p:cNvSpPr>
            <a:spLocks noGrp="1"/>
          </p:cNvSpPr>
          <p:nvPr>
            <p:ph type="body" sz="quarter" idx="22" hasCustomPrompt="1"/>
          </p:nvPr>
        </p:nvSpPr>
        <p:spPr>
          <a:xfrm>
            <a:off x="628650" y="6506880"/>
            <a:ext cx="7886700" cy="235221"/>
          </a:xfrm>
          <a:prstGeom prst="rect">
            <a:avLst/>
          </a:prstGeom>
        </p:spPr>
        <p:txBody>
          <a:bodyPr>
            <a:noAutofit/>
          </a:bodyPr>
          <a:lstStyle>
            <a:lvl1pPr marL="0" indent="0" algn="ctr">
              <a:spcBef>
                <a:spcPts val="0"/>
              </a:spcBef>
              <a:buFontTx/>
              <a:buNone/>
              <a:defRPr sz="825">
                <a:solidFill>
                  <a:schemeClr val="tx1"/>
                </a:solidFill>
              </a:defRPr>
            </a:lvl1pPr>
          </a:lstStyle>
          <a:p>
            <a:pPr lvl="0"/>
            <a:r>
              <a:rPr lang="en-US"/>
              <a:t>Click to add classification</a:t>
            </a:r>
          </a:p>
        </p:txBody>
      </p:sp>
      <p:sp>
        <p:nvSpPr>
          <p:cNvPr id="14" name="Title 17">
            <a:extLst>
              <a:ext uri="{FF2B5EF4-FFF2-40B4-BE49-F238E27FC236}">
                <a16:creationId xmlns:a16="http://schemas.microsoft.com/office/drawing/2014/main" id="{AAB54B71-E29F-AF80-7440-AA3B8CDFADF6}"/>
              </a:ext>
            </a:extLst>
          </p:cNvPr>
          <p:cNvSpPr>
            <a:spLocks noGrp="1"/>
          </p:cNvSpPr>
          <p:nvPr>
            <p:ph type="title" hasCustomPrompt="1"/>
          </p:nvPr>
        </p:nvSpPr>
        <p:spPr>
          <a:xfrm>
            <a:off x="275778" y="4068121"/>
            <a:ext cx="7932882" cy="613283"/>
          </a:xfrm>
        </p:spPr>
        <p:txBody>
          <a:bodyPr>
            <a:normAutofit fontScale="90000"/>
          </a:bodyPr>
          <a:lstStyle>
            <a:lvl1pPr>
              <a:defRPr>
                <a:solidFill>
                  <a:schemeClr val="bg2"/>
                </a:solidFill>
              </a:defRPr>
            </a:lvl1pPr>
          </a:lstStyle>
          <a:p>
            <a:r>
              <a:rPr lang="en-US"/>
              <a:t>Headline</a:t>
            </a:r>
          </a:p>
        </p:txBody>
      </p:sp>
      <p:sp>
        <p:nvSpPr>
          <p:cNvPr id="23" name="Text Placeholder 22">
            <a:extLst>
              <a:ext uri="{FF2B5EF4-FFF2-40B4-BE49-F238E27FC236}">
                <a16:creationId xmlns:a16="http://schemas.microsoft.com/office/drawing/2014/main" id="{DF769B60-8E41-4D6B-FBA6-166F4505E59A}"/>
              </a:ext>
            </a:extLst>
          </p:cNvPr>
          <p:cNvSpPr>
            <a:spLocks noGrp="1"/>
          </p:cNvSpPr>
          <p:nvPr>
            <p:ph type="body" sz="quarter" idx="23" hasCustomPrompt="1"/>
          </p:nvPr>
        </p:nvSpPr>
        <p:spPr>
          <a:xfrm>
            <a:off x="263852" y="2867958"/>
            <a:ext cx="5149257" cy="1022371"/>
          </a:xfrm>
        </p:spPr>
        <p:txBody>
          <a:bodyPr>
            <a:noAutofit/>
          </a:bodyPr>
          <a:lstStyle>
            <a:lvl1pPr marL="0" indent="0">
              <a:buNone/>
              <a:defRPr sz="3000" b="1">
                <a:solidFill>
                  <a:schemeClr val="tx1"/>
                </a:solidFill>
                <a:latin typeface="Helvetica" pitchFamily="2" charset="0"/>
              </a:defRPr>
            </a:lvl1pPr>
          </a:lstStyle>
          <a:p>
            <a:pPr lvl="0"/>
            <a:r>
              <a:rPr lang="en-US"/>
              <a:t>Click to add title</a:t>
            </a:r>
          </a:p>
        </p:txBody>
      </p:sp>
      <p:sp>
        <p:nvSpPr>
          <p:cNvPr id="4" name="Rectangle 3">
            <a:extLst>
              <a:ext uri="{FF2B5EF4-FFF2-40B4-BE49-F238E27FC236}">
                <a16:creationId xmlns:a16="http://schemas.microsoft.com/office/drawing/2014/main" id="{92530185-8C4A-94E4-159A-36FAD93CE89E}"/>
              </a:ext>
            </a:extLst>
          </p:cNvPr>
          <p:cNvSpPr/>
          <p:nvPr userDrawn="1"/>
        </p:nvSpPr>
        <p:spPr>
          <a:xfrm>
            <a:off x="0" y="3990041"/>
            <a:ext cx="8692971" cy="769441"/>
          </a:xfrm>
          <a:prstGeom prst="rect">
            <a:avLst/>
          </a:prstGeom>
          <a:solidFill>
            <a:srgbClr val="66BAF5">
              <a:alpha val="5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lumMod val="95000"/>
                  <a:lumOff val="5000"/>
                </a:schemeClr>
              </a:solidFill>
            </a:endParaRPr>
          </a:p>
        </p:txBody>
      </p:sp>
      <p:pic>
        <p:nvPicPr>
          <p:cNvPr id="5" name="Picture 4">
            <a:extLst>
              <a:ext uri="{FF2B5EF4-FFF2-40B4-BE49-F238E27FC236}">
                <a16:creationId xmlns:a16="http://schemas.microsoft.com/office/drawing/2014/main" id="{EB87819A-CD22-542A-2AF6-9110EC70C51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902" r="1902"/>
          <a:stretch/>
        </p:blipFill>
        <p:spPr>
          <a:xfrm>
            <a:off x="130631" y="5594270"/>
            <a:ext cx="1187477" cy="1234440"/>
          </a:xfrm>
          <a:prstGeom prst="rect">
            <a:avLst/>
          </a:prstGeom>
        </p:spPr>
      </p:pic>
      <p:pic>
        <p:nvPicPr>
          <p:cNvPr id="6" name="Picture 5">
            <a:extLst>
              <a:ext uri="{FF2B5EF4-FFF2-40B4-BE49-F238E27FC236}">
                <a16:creationId xmlns:a16="http://schemas.microsoft.com/office/drawing/2014/main" id="{DA4F9137-A0D0-8178-8F90-516BB1FA4B5C}"/>
              </a:ext>
            </a:extLst>
          </p:cNvPr>
          <p:cNvPicPr>
            <a:picLocks noChangeAspect="1"/>
          </p:cNvPicPr>
          <p:nvPr userDrawn="1"/>
        </p:nvPicPr>
        <p:blipFill>
          <a:blip r:embed="rId3"/>
          <a:stretch>
            <a:fillRect/>
          </a:stretch>
        </p:blipFill>
        <p:spPr>
          <a:xfrm>
            <a:off x="7801092" y="5568984"/>
            <a:ext cx="1225403" cy="1229975"/>
          </a:xfrm>
          <a:prstGeom prst="rect">
            <a:avLst/>
          </a:prstGeom>
        </p:spPr>
      </p:pic>
      <p:pic>
        <p:nvPicPr>
          <p:cNvPr id="8" name="Picture 7">
            <a:extLst>
              <a:ext uri="{FF2B5EF4-FFF2-40B4-BE49-F238E27FC236}">
                <a16:creationId xmlns:a16="http://schemas.microsoft.com/office/drawing/2014/main" id="{A463E58F-B811-0425-5126-EF96DC3AB62D}"/>
              </a:ext>
            </a:extLst>
          </p:cNvPr>
          <p:cNvPicPr>
            <a:picLocks noChangeAspect="1"/>
          </p:cNvPicPr>
          <p:nvPr userDrawn="1"/>
        </p:nvPicPr>
        <p:blipFill>
          <a:blip r:embed="rId4"/>
          <a:stretch>
            <a:fillRect/>
          </a:stretch>
        </p:blipFill>
        <p:spPr>
          <a:xfrm>
            <a:off x="339295" y="131885"/>
            <a:ext cx="640080" cy="826769"/>
          </a:xfrm>
          <a:prstGeom prst="rect">
            <a:avLst/>
          </a:prstGeom>
        </p:spPr>
      </p:pic>
      <p:sp>
        <p:nvSpPr>
          <p:cNvPr id="11" name="Text Placeholder 32">
            <a:extLst>
              <a:ext uri="{FF2B5EF4-FFF2-40B4-BE49-F238E27FC236}">
                <a16:creationId xmlns:a16="http://schemas.microsoft.com/office/drawing/2014/main" id="{76E86F79-8471-B93B-EA33-D4D54F2BB1FF}"/>
              </a:ext>
            </a:extLst>
          </p:cNvPr>
          <p:cNvSpPr>
            <a:spLocks noGrp="1"/>
          </p:cNvSpPr>
          <p:nvPr>
            <p:ph type="body" sz="quarter" idx="21" hasCustomPrompt="1"/>
          </p:nvPr>
        </p:nvSpPr>
        <p:spPr>
          <a:xfrm>
            <a:off x="678340" y="69062"/>
            <a:ext cx="8017602" cy="198514"/>
          </a:xfrm>
          <a:prstGeom prst="rect">
            <a:avLst/>
          </a:prstGeom>
        </p:spPr>
        <p:txBody>
          <a:bodyPr>
            <a:noAutofit/>
          </a:bodyPr>
          <a:lstStyle>
            <a:lvl1pPr marL="0" indent="0" algn="ctr">
              <a:spcBef>
                <a:spcPts val="0"/>
              </a:spcBef>
              <a:buFontTx/>
              <a:buNone/>
              <a:defRPr sz="1050">
                <a:solidFill>
                  <a:schemeClr val="tx1"/>
                </a:solidFill>
              </a:defRPr>
            </a:lvl1pPr>
          </a:lstStyle>
          <a:p>
            <a:pPr lvl="0"/>
            <a:r>
              <a:rPr lang="en-US"/>
              <a:t>Click to add classification</a:t>
            </a:r>
          </a:p>
        </p:txBody>
      </p:sp>
    </p:spTree>
    <p:extLst>
      <p:ext uri="{BB962C8B-B14F-4D97-AF65-F5344CB8AC3E}">
        <p14:creationId xmlns:p14="http://schemas.microsoft.com/office/powerpoint/2010/main" val="3548508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296C9F3-911E-D7E9-D6A4-C4CDC37C9B2C}"/>
              </a:ext>
            </a:extLst>
          </p:cNvPr>
          <p:cNvSpPr/>
          <p:nvPr userDrawn="1"/>
        </p:nvSpPr>
        <p:spPr>
          <a:xfrm>
            <a:off x="0" y="0"/>
            <a:ext cx="9144000" cy="69739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FF2B5EF4-FFF2-40B4-BE49-F238E27FC236}">
                <a16:creationId xmlns:a16="http://schemas.microsoft.com/office/drawing/2014/main" id="{D410DF04-62E1-55FC-D04C-29DABCC7915A}"/>
              </a:ext>
            </a:extLst>
          </p:cNvPr>
          <p:cNvSpPr/>
          <p:nvPr userDrawn="1"/>
        </p:nvSpPr>
        <p:spPr>
          <a:xfrm>
            <a:off x="4160" y="6968"/>
            <a:ext cx="914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1">
            <a:extLst>
              <a:ext uri="{FF2B5EF4-FFF2-40B4-BE49-F238E27FC236}">
                <a16:creationId xmlns:a16="http://schemas.microsoft.com/office/drawing/2014/main" id="{6F690AF5-0B9E-8DD1-4789-B7B6114C4E91}"/>
              </a:ext>
            </a:extLst>
          </p:cNvPr>
          <p:cNvSpPr>
            <a:spLocks noGrp="1"/>
          </p:cNvSpPr>
          <p:nvPr>
            <p:ph type="title" hasCustomPrompt="1"/>
          </p:nvPr>
        </p:nvSpPr>
        <p:spPr>
          <a:xfrm>
            <a:off x="1070304" y="297267"/>
            <a:ext cx="7870923" cy="615258"/>
          </a:xfrm>
          <a:prstGeom prst="rect">
            <a:avLst/>
          </a:prstGeom>
        </p:spPr>
        <p:txBody>
          <a:bodyPr>
            <a:normAutofit/>
          </a:bodyPr>
          <a:lstStyle>
            <a:lvl1pPr>
              <a:defRPr sz="3000" b="1">
                <a:latin typeface="Helvetica" pitchFamily="2" charset="0"/>
              </a:defRPr>
            </a:lvl1pPr>
          </a:lstStyle>
          <a:p>
            <a:r>
              <a:rPr lang="en-US"/>
              <a:t>Click to add title</a:t>
            </a:r>
          </a:p>
        </p:txBody>
      </p:sp>
      <p:sp>
        <p:nvSpPr>
          <p:cNvPr id="8" name="Content Placeholder 2">
            <a:extLst>
              <a:ext uri="{FF2B5EF4-FFF2-40B4-BE49-F238E27FC236}">
                <a16:creationId xmlns:a16="http://schemas.microsoft.com/office/drawing/2014/main" id="{C2EAFD85-B580-0B12-B9C3-95C769C49C5C}"/>
              </a:ext>
            </a:extLst>
          </p:cNvPr>
          <p:cNvSpPr>
            <a:spLocks noGrp="1"/>
          </p:cNvSpPr>
          <p:nvPr>
            <p:ph idx="1"/>
          </p:nvPr>
        </p:nvSpPr>
        <p:spPr>
          <a:xfrm>
            <a:off x="628650" y="1308100"/>
            <a:ext cx="7886700" cy="4499888"/>
          </a:xfrm>
          <a:prstGeom prst="rect">
            <a:avLst/>
          </a:prstGeom>
        </p:spPr>
        <p:txBody>
          <a:bodyPr/>
          <a:lstStyle>
            <a:lvl1pPr>
              <a:defRPr>
                <a:solidFill>
                  <a:schemeClr val="bg2"/>
                </a:solidFill>
                <a:latin typeface="Arial" panose="020B0604020202020204" pitchFamily="34" charset="0"/>
                <a:cs typeface="Arial" panose="020B0604020202020204" pitchFamily="34" charset="0"/>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r>
              <a:rPr lang="en-US">
                <a:latin typeface="Arial" panose="020B0604020202020204" pitchFamily="34" charset="0"/>
                <a:cs typeface="Arial" panose="020B0604020202020204" pitchFamily="34" charset="0"/>
              </a:rPr>
              <a:t>Click to edit Master text styles</a:t>
            </a:r>
          </a:p>
          <a:p>
            <a:pPr lvl="1"/>
            <a:r>
              <a:rPr lang="en-US">
                <a:latin typeface="Arial" panose="020B0604020202020204" pitchFamily="34" charset="0"/>
                <a:cs typeface="Arial" panose="020B0604020202020204" pitchFamily="34" charset="0"/>
              </a:rPr>
              <a:t>Second level</a:t>
            </a:r>
          </a:p>
          <a:p>
            <a:pPr lvl="2"/>
            <a:r>
              <a:rPr lang="en-US">
                <a:latin typeface="Arial" panose="020B0604020202020204" pitchFamily="34" charset="0"/>
                <a:cs typeface="Arial" panose="020B0604020202020204" pitchFamily="34" charset="0"/>
              </a:rPr>
              <a:t>Third level</a:t>
            </a:r>
          </a:p>
          <a:p>
            <a:pPr lvl="3"/>
            <a:r>
              <a:rPr lang="en-US">
                <a:latin typeface="Arial" panose="020B0604020202020204" pitchFamily="34" charset="0"/>
                <a:cs typeface="Arial" panose="020B0604020202020204" pitchFamily="34" charset="0"/>
              </a:rPr>
              <a:t>Fourth level</a:t>
            </a:r>
          </a:p>
          <a:p>
            <a:pPr lvl="4"/>
            <a:r>
              <a:rPr lang="en-US">
                <a:latin typeface="Arial" panose="020B0604020202020204" pitchFamily="34" charset="0"/>
                <a:cs typeface="Arial" panose="020B0604020202020204" pitchFamily="34" charset="0"/>
              </a:rPr>
              <a:t>Fifth level</a:t>
            </a:r>
          </a:p>
          <a:p>
            <a:pPr lvl="0"/>
            <a:endParaRPr lang="en-US"/>
          </a:p>
          <a:p>
            <a:pPr lvl="0"/>
            <a:endParaRPr lang="en-US"/>
          </a:p>
        </p:txBody>
      </p:sp>
      <p:sp>
        <p:nvSpPr>
          <p:cNvPr id="10" name="Rectangle 9">
            <a:extLst>
              <a:ext uri="{FF2B5EF4-FFF2-40B4-BE49-F238E27FC236}">
                <a16:creationId xmlns:a16="http://schemas.microsoft.com/office/drawing/2014/main" id="{2395B067-9324-2E9E-816B-B813CBAE4734}"/>
              </a:ext>
            </a:extLst>
          </p:cNvPr>
          <p:cNvSpPr/>
          <p:nvPr userDrawn="1"/>
        </p:nvSpPr>
        <p:spPr>
          <a:xfrm>
            <a:off x="329185" y="1016341"/>
            <a:ext cx="8814815" cy="84126"/>
          </a:xfrm>
          <a:prstGeom prst="rect">
            <a:avLst/>
          </a:prstGeom>
          <a:solidFill>
            <a:srgbClr val="65BAF5">
              <a:alpha val="4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Slide Number Placeholder 5">
            <a:extLst>
              <a:ext uri="{FF2B5EF4-FFF2-40B4-BE49-F238E27FC236}">
                <a16:creationId xmlns:a16="http://schemas.microsoft.com/office/drawing/2014/main" id="{47B2AB52-7898-7EED-B119-BC4555ED1050}"/>
              </a:ext>
            </a:extLst>
          </p:cNvPr>
          <p:cNvSpPr txBox="1">
            <a:spLocks/>
          </p:cNvSpPr>
          <p:nvPr userDrawn="1"/>
        </p:nvSpPr>
        <p:spPr>
          <a:xfrm>
            <a:off x="338035" y="6506880"/>
            <a:ext cx="290615" cy="235221"/>
          </a:xfrm>
          <a:prstGeom prst="rect">
            <a:avLst/>
          </a:prstGeom>
        </p:spPr>
        <p:txBody>
          <a:bodyPr vert="horz" lIns="68580" tIns="34290" rIns="68580" bIns="34290" rtlCol="0" anchor="ctr"/>
          <a:lstStyle>
            <a:defPPr>
              <a:defRPr lang="en-US"/>
            </a:defPPr>
            <a:lvl1pPr marL="0" algn="l" defTabSz="914400" rtl="0" eaLnBrk="1" latinLnBrk="0" hangingPunct="1">
              <a:defRPr sz="1200" kern="1200">
                <a:solidFill>
                  <a:schemeClr val="accent6"/>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177014B-F278-EA4B-8A67-CB9AF9A0BC1A}" type="slidenum">
              <a:rPr lang="en-US" sz="825" smtClean="0">
                <a:solidFill>
                  <a:schemeClr val="bg1">
                    <a:lumMod val="75000"/>
                  </a:schemeClr>
                </a:solidFill>
              </a:rPr>
              <a:pPr/>
              <a:t>‹#›</a:t>
            </a:fld>
            <a:endParaRPr lang="en-US" sz="825">
              <a:solidFill>
                <a:schemeClr val="bg1">
                  <a:lumMod val="75000"/>
                </a:schemeClr>
              </a:solidFill>
            </a:endParaRPr>
          </a:p>
        </p:txBody>
      </p:sp>
      <p:sp>
        <p:nvSpPr>
          <p:cNvPr id="18" name="Slide Number Placeholder 5">
            <a:extLst>
              <a:ext uri="{FF2B5EF4-FFF2-40B4-BE49-F238E27FC236}">
                <a16:creationId xmlns:a16="http://schemas.microsoft.com/office/drawing/2014/main" id="{FDFFF46B-041F-0188-85C1-BC4C7F8E153B}"/>
              </a:ext>
            </a:extLst>
          </p:cNvPr>
          <p:cNvSpPr txBox="1">
            <a:spLocks/>
          </p:cNvSpPr>
          <p:nvPr userDrawn="1"/>
        </p:nvSpPr>
        <p:spPr>
          <a:xfrm>
            <a:off x="338035" y="6506880"/>
            <a:ext cx="290615" cy="235221"/>
          </a:xfrm>
          <a:prstGeom prst="rect">
            <a:avLst/>
          </a:prstGeom>
        </p:spPr>
        <p:txBody>
          <a:bodyPr vert="horz" lIns="68580" tIns="34290" rIns="68580" bIns="34290" rtlCol="0" anchor="ctr"/>
          <a:lstStyle>
            <a:defPPr>
              <a:defRPr lang="en-US"/>
            </a:defPPr>
            <a:lvl1pPr marL="0" algn="l" defTabSz="914400" rtl="0" eaLnBrk="1" latinLnBrk="0" hangingPunct="1">
              <a:defRPr sz="1200" kern="1200">
                <a:solidFill>
                  <a:schemeClr val="accent6"/>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177014B-F278-EA4B-8A67-CB9AF9A0BC1A}" type="slidenum">
              <a:rPr lang="en-US" sz="825" smtClean="0">
                <a:solidFill>
                  <a:schemeClr val="bg1">
                    <a:lumMod val="75000"/>
                  </a:schemeClr>
                </a:solidFill>
              </a:rPr>
              <a:pPr/>
              <a:t>‹#›</a:t>
            </a:fld>
            <a:endParaRPr lang="en-US" sz="825">
              <a:solidFill>
                <a:schemeClr val="bg1">
                  <a:lumMod val="75000"/>
                </a:schemeClr>
              </a:solidFill>
            </a:endParaRPr>
          </a:p>
        </p:txBody>
      </p:sp>
      <p:pic>
        <p:nvPicPr>
          <p:cNvPr id="3" name="Picture 2">
            <a:extLst>
              <a:ext uri="{FF2B5EF4-FFF2-40B4-BE49-F238E27FC236}">
                <a16:creationId xmlns:a16="http://schemas.microsoft.com/office/drawing/2014/main" id="{2B8818CD-183D-D988-BB2E-2B26E2234A8A}"/>
              </a:ext>
            </a:extLst>
          </p:cNvPr>
          <p:cNvPicPr>
            <a:picLocks noChangeAspect="1"/>
          </p:cNvPicPr>
          <p:nvPr userDrawn="1"/>
        </p:nvPicPr>
        <p:blipFill>
          <a:blip r:embed="rId2"/>
          <a:stretch>
            <a:fillRect/>
          </a:stretch>
        </p:blipFill>
        <p:spPr>
          <a:xfrm>
            <a:off x="339295" y="131885"/>
            <a:ext cx="640080" cy="826769"/>
          </a:xfrm>
          <a:prstGeom prst="rect">
            <a:avLst/>
          </a:prstGeom>
        </p:spPr>
      </p:pic>
      <p:pic>
        <p:nvPicPr>
          <p:cNvPr id="2" name="Picture 1">
            <a:extLst>
              <a:ext uri="{FF2B5EF4-FFF2-40B4-BE49-F238E27FC236}">
                <a16:creationId xmlns:a16="http://schemas.microsoft.com/office/drawing/2014/main" id="{1E4F2928-0405-B3E4-7F58-0DB1DA7525A7}"/>
              </a:ext>
            </a:extLst>
          </p:cNvPr>
          <p:cNvPicPr>
            <a:picLocks noChangeAspect="1"/>
          </p:cNvPicPr>
          <p:nvPr userDrawn="1"/>
        </p:nvPicPr>
        <p:blipFill>
          <a:blip r:embed="rId3"/>
          <a:stretch>
            <a:fillRect/>
          </a:stretch>
        </p:blipFill>
        <p:spPr>
          <a:xfrm>
            <a:off x="8199992" y="6028072"/>
            <a:ext cx="819901" cy="822960"/>
          </a:xfrm>
          <a:prstGeom prst="rect">
            <a:avLst/>
          </a:prstGeom>
        </p:spPr>
      </p:pic>
    </p:spTree>
    <p:extLst>
      <p:ext uri="{BB962C8B-B14F-4D97-AF65-F5344CB8AC3E}">
        <p14:creationId xmlns:p14="http://schemas.microsoft.com/office/powerpoint/2010/main" val="382131113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pic>
        <p:nvPicPr>
          <p:cNvPr id="12" name="Picture 11" descr="A picture containing black and white, design, pattern&#10;&#10;Description automatically generated">
            <a:extLst>
              <a:ext uri="{FF2B5EF4-FFF2-40B4-BE49-F238E27FC236}">
                <a16:creationId xmlns:a16="http://schemas.microsoft.com/office/drawing/2014/main" id="{095AF413-2814-6D61-9DD0-7A32A605C812}"/>
              </a:ext>
            </a:extLst>
          </p:cNvPr>
          <p:cNvPicPr>
            <a:picLocks noChangeAspect="1"/>
          </p:cNvPicPr>
          <p:nvPr userDrawn="1"/>
        </p:nvPicPr>
        <p:blipFill rotWithShape="1">
          <a:blip r:embed="rId2" cstate="screen">
            <a:alphaModFix amt="43000"/>
            <a:extLst>
              <a:ext uri="{28A0092B-C50C-407E-A947-70E740481C1C}">
                <a14:useLocalDpi xmlns:a14="http://schemas.microsoft.com/office/drawing/2010/main"/>
              </a:ext>
            </a:extLst>
          </a:blip>
          <a:srcRect/>
          <a:stretch/>
        </p:blipFill>
        <p:spPr>
          <a:xfrm>
            <a:off x="143549" y="6206314"/>
            <a:ext cx="9144000" cy="959930"/>
          </a:xfrm>
          <a:prstGeom prst="rect">
            <a:avLst/>
          </a:prstGeom>
          <a:ln>
            <a:noFill/>
          </a:ln>
          <a:effectLst>
            <a:softEdge rad="258679"/>
          </a:effectLst>
        </p:spPr>
      </p:pic>
      <p:pic>
        <p:nvPicPr>
          <p:cNvPr id="6" name="Picture 5" descr="A picture containing black and white, design, pattern&#10;&#10;Description automatically generated">
            <a:extLst>
              <a:ext uri="{FF2B5EF4-FFF2-40B4-BE49-F238E27FC236}">
                <a16:creationId xmlns:a16="http://schemas.microsoft.com/office/drawing/2014/main" id="{57855295-85D3-4266-569B-350CF0C1FB2E}"/>
              </a:ext>
            </a:extLst>
          </p:cNvPr>
          <p:cNvPicPr>
            <a:picLocks noChangeAspect="1"/>
          </p:cNvPicPr>
          <p:nvPr userDrawn="1"/>
        </p:nvPicPr>
        <p:blipFill rotWithShape="1">
          <a:blip r:embed="rId2" cstate="screen">
            <a:alphaModFix amt="43000"/>
            <a:extLst>
              <a:ext uri="{28A0092B-C50C-407E-A947-70E740481C1C}">
                <a14:useLocalDpi xmlns:a14="http://schemas.microsoft.com/office/drawing/2010/main"/>
              </a:ext>
            </a:extLst>
          </a:blip>
          <a:srcRect/>
          <a:stretch/>
        </p:blipFill>
        <p:spPr>
          <a:xfrm>
            <a:off x="-8851" y="6053914"/>
            <a:ext cx="9144000" cy="959930"/>
          </a:xfrm>
          <a:prstGeom prst="rect">
            <a:avLst/>
          </a:prstGeom>
          <a:ln>
            <a:noFill/>
          </a:ln>
          <a:effectLst>
            <a:softEdge rad="258679"/>
          </a:effectLst>
        </p:spPr>
      </p:pic>
      <p:sp>
        <p:nvSpPr>
          <p:cNvPr id="15" name="Rectangle 14">
            <a:extLst>
              <a:ext uri="{FF2B5EF4-FFF2-40B4-BE49-F238E27FC236}">
                <a16:creationId xmlns:a16="http://schemas.microsoft.com/office/drawing/2014/main" id="{2296C9F3-911E-D7E9-D6A4-C4CDC37C9B2C}"/>
              </a:ext>
            </a:extLst>
          </p:cNvPr>
          <p:cNvSpPr/>
          <p:nvPr userDrawn="1"/>
        </p:nvSpPr>
        <p:spPr>
          <a:xfrm>
            <a:off x="0" y="0"/>
            <a:ext cx="9144000" cy="69739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1">
            <a:extLst>
              <a:ext uri="{FF2B5EF4-FFF2-40B4-BE49-F238E27FC236}">
                <a16:creationId xmlns:a16="http://schemas.microsoft.com/office/drawing/2014/main" id="{6F690AF5-0B9E-8DD1-4789-B7B6114C4E91}"/>
              </a:ext>
            </a:extLst>
          </p:cNvPr>
          <p:cNvSpPr>
            <a:spLocks noGrp="1"/>
          </p:cNvSpPr>
          <p:nvPr>
            <p:ph type="title" hasCustomPrompt="1"/>
          </p:nvPr>
        </p:nvSpPr>
        <p:spPr>
          <a:xfrm>
            <a:off x="1070304" y="297267"/>
            <a:ext cx="7870923" cy="615258"/>
          </a:xfrm>
          <a:prstGeom prst="rect">
            <a:avLst/>
          </a:prstGeom>
        </p:spPr>
        <p:txBody>
          <a:bodyPr/>
          <a:lstStyle>
            <a:lvl1pPr>
              <a:defRPr b="1">
                <a:latin typeface="Helvetica" pitchFamily="2" charset="0"/>
              </a:defRPr>
            </a:lvl1pPr>
          </a:lstStyle>
          <a:p>
            <a:r>
              <a:rPr lang="en-US"/>
              <a:t>Click to add title</a:t>
            </a:r>
          </a:p>
        </p:txBody>
      </p:sp>
      <p:sp>
        <p:nvSpPr>
          <p:cNvPr id="14" name="Rectangle 13">
            <a:extLst>
              <a:ext uri="{FF2B5EF4-FFF2-40B4-BE49-F238E27FC236}">
                <a16:creationId xmlns:a16="http://schemas.microsoft.com/office/drawing/2014/main" id="{D410DF04-62E1-55FC-D04C-29DABCC7915A}"/>
              </a:ext>
            </a:extLst>
          </p:cNvPr>
          <p:cNvSpPr/>
          <p:nvPr userDrawn="1"/>
        </p:nvSpPr>
        <p:spPr>
          <a:xfrm>
            <a:off x="4160" y="6968"/>
            <a:ext cx="914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2395B067-9324-2E9E-816B-B813CBAE4734}"/>
              </a:ext>
            </a:extLst>
          </p:cNvPr>
          <p:cNvSpPr/>
          <p:nvPr userDrawn="1"/>
        </p:nvSpPr>
        <p:spPr>
          <a:xfrm>
            <a:off x="329185" y="1016341"/>
            <a:ext cx="8814815" cy="84126"/>
          </a:xfrm>
          <a:prstGeom prst="rect">
            <a:avLst/>
          </a:prstGeom>
          <a:solidFill>
            <a:srgbClr val="65BAF5">
              <a:alpha val="4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Slide Number Placeholder 5">
            <a:extLst>
              <a:ext uri="{FF2B5EF4-FFF2-40B4-BE49-F238E27FC236}">
                <a16:creationId xmlns:a16="http://schemas.microsoft.com/office/drawing/2014/main" id="{47B2AB52-7898-7EED-B119-BC4555ED1050}"/>
              </a:ext>
            </a:extLst>
          </p:cNvPr>
          <p:cNvSpPr txBox="1">
            <a:spLocks/>
          </p:cNvSpPr>
          <p:nvPr userDrawn="1"/>
        </p:nvSpPr>
        <p:spPr>
          <a:xfrm>
            <a:off x="338035" y="6506880"/>
            <a:ext cx="290615" cy="235221"/>
          </a:xfrm>
          <a:prstGeom prst="rect">
            <a:avLst/>
          </a:prstGeom>
        </p:spPr>
        <p:txBody>
          <a:bodyPr vert="horz" lIns="68580" tIns="34290" rIns="68580" bIns="34290" rtlCol="0" anchor="ctr"/>
          <a:lstStyle>
            <a:defPPr>
              <a:defRPr lang="en-US"/>
            </a:defPPr>
            <a:lvl1pPr marL="0" algn="l" defTabSz="914400" rtl="0" eaLnBrk="1" latinLnBrk="0" hangingPunct="1">
              <a:defRPr sz="1200" kern="1200">
                <a:solidFill>
                  <a:schemeClr val="accent6"/>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177014B-F278-EA4B-8A67-CB9AF9A0BC1A}" type="slidenum">
              <a:rPr lang="en-US" sz="825" smtClean="0">
                <a:solidFill>
                  <a:schemeClr val="bg1">
                    <a:lumMod val="75000"/>
                  </a:schemeClr>
                </a:solidFill>
              </a:rPr>
              <a:pPr/>
              <a:t>‹#›</a:t>
            </a:fld>
            <a:endParaRPr lang="en-US" sz="825">
              <a:solidFill>
                <a:schemeClr val="bg1">
                  <a:lumMod val="75000"/>
                </a:schemeClr>
              </a:solidFill>
            </a:endParaRPr>
          </a:p>
        </p:txBody>
      </p:sp>
      <p:sp>
        <p:nvSpPr>
          <p:cNvPr id="18" name="Slide Number Placeholder 5">
            <a:extLst>
              <a:ext uri="{FF2B5EF4-FFF2-40B4-BE49-F238E27FC236}">
                <a16:creationId xmlns:a16="http://schemas.microsoft.com/office/drawing/2014/main" id="{FDFFF46B-041F-0188-85C1-BC4C7F8E153B}"/>
              </a:ext>
            </a:extLst>
          </p:cNvPr>
          <p:cNvSpPr txBox="1">
            <a:spLocks/>
          </p:cNvSpPr>
          <p:nvPr userDrawn="1"/>
        </p:nvSpPr>
        <p:spPr>
          <a:xfrm>
            <a:off x="338035" y="6506880"/>
            <a:ext cx="290615" cy="235221"/>
          </a:xfrm>
          <a:prstGeom prst="rect">
            <a:avLst/>
          </a:prstGeom>
        </p:spPr>
        <p:txBody>
          <a:bodyPr vert="horz" lIns="68580" tIns="34290" rIns="68580" bIns="34290" rtlCol="0" anchor="ctr"/>
          <a:lstStyle>
            <a:defPPr>
              <a:defRPr lang="en-US"/>
            </a:defPPr>
            <a:lvl1pPr marL="0" algn="l" defTabSz="914400" rtl="0" eaLnBrk="1" latinLnBrk="0" hangingPunct="1">
              <a:defRPr sz="1200" kern="1200">
                <a:solidFill>
                  <a:schemeClr val="accent6"/>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177014B-F278-EA4B-8A67-CB9AF9A0BC1A}" type="slidenum">
              <a:rPr lang="en-US" sz="825" smtClean="0">
                <a:solidFill>
                  <a:schemeClr val="bg1">
                    <a:lumMod val="75000"/>
                  </a:schemeClr>
                </a:solidFill>
              </a:rPr>
              <a:pPr/>
              <a:t>‹#›</a:t>
            </a:fld>
            <a:endParaRPr lang="en-US" sz="825">
              <a:solidFill>
                <a:schemeClr val="bg1">
                  <a:lumMod val="75000"/>
                </a:schemeClr>
              </a:solidFill>
            </a:endParaRPr>
          </a:p>
        </p:txBody>
      </p:sp>
      <p:pic>
        <p:nvPicPr>
          <p:cNvPr id="3" name="Picture 2">
            <a:extLst>
              <a:ext uri="{FF2B5EF4-FFF2-40B4-BE49-F238E27FC236}">
                <a16:creationId xmlns:a16="http://schemas.microsoft.com/office/drawing/2014/main" id="{2B8818CD-183D-D988-BB2E-2B26E2234A8A}"/>
              </a:ext>
            </a:extLst>
          </p:cNvPr>
          <p:cNvPicPr>
            <a:picLocks noChangeAspect="1"/>
          </p:cNvPicPr>
          <p:nvPr userDrawn="1"/>
        </p:nvPicPr>
        <p:blipFill>
          <a:blip r:embed="rId3"/>
          <a:stretch>
            <a:fillRect/>
          </a:stretch>
        </p:blipFill>
        <p:spPr>
          <a:xfrm>
            <a:off x="339295" y="131885"/>
            <a:ext cx="640080" cy="826769"/>
          </a:xfrm>
          <a:prstGeom prst="rect">
            <a:avLst/>
          </a:prstGeom>
        </p:spPr>
      </p:pic>
      <p:sp>
        <p:nvSpPr>
          <p:cNvPr id="4" name="Content Placeholder 2">
            <a:extLst>
              <a:ext uri="{FF2B5EF4-FFF2-40B4-BE49-F238E27FC236}">
                <a16:creationId xmlns:a16="http://schemas.microsoft.com/office/drawing/2014/main" id="{C48B4A31-44F2-B2D6-C7DE-C15966856FFD}"/>
              </a:ext>
            </a:extLst>
          </p:cNvPr>
          <p:cNvSpPr>
            <a:spLocks noGrp="1"/>
          </p:cNvSpPr>
          <p:nvPr>
            <p:ph sz="half" idx="1"/>
          </p:nvPr>
        </p:nvSpPr>
        <p:spPr>
          <a:xfrm>
            <a:off x="628650" y="1308267"/>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3">
            <a:extLst>
              <a:ext uri="{FF2B5EF4-FFF2-40B4-BE49-F238E27FC236}">
                <a16:creationId xmlns:a16="http://schemas.microsoft.com/office/drawing/2014/main" id="{7F88DCE6-7316-5F8E-10EC-08FFE5D37A57}"/>
              </a:ext>
            </a:extLst>
          </p:cNvPr>
          <p:cNvSpPr>
            <a:spLocks noGrp="1"/>
          </p:cNvSpPr>
          <p:nvPr>
            <p:ph sz="half" idx="2"/>
          </p:nvPr>
        </p:nvSpPr>
        <p:spPr>
          <a:xfrm>
            <a:off x="4629150" y="1308267"/>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 name="Picture 1">
            <a:extLst>
              <a:ext uri="{FF2B5EF4-FFF2-40B4-BE49-F238E27FC236}">
                <a16:creationId xmlns:a16="http://schemas.microsoft.com/office/drawing/2014/main" id="{1E4F2928-0405-B3E4-7F58-0DB1DA7525A7}"/>
              </a:ext>
            </a:extLst>
          </p:cNvPr>
          <p:cNvPicPr>
            <a:picLocks noChangeAspect="1"/>
          </p:cNvPicPr>
          <p:nvPr userDrawn="1"/>
        </p:nvPicPr>
        <p:blipFill>
          <a:blip r:embed="rId4"/>
          <a:stretch>
            <a:fillRect/>
          </a:stretch>
        </p:blipFill>
        <p:spPr>
          <a:xfrm>
            <a:off x="8199992" y="6028072"/>
            <a:ext cx="819901" cy="822960"/>
          </a:xfrm>
          <a:prstGeom prst="rect">
            <a:avLst/>
          </a:prstGeom>
        </p:spPr>
      </p:pic>
      <p:sp>
        <p:nvSpPr>
          <p:cNvPr id="17" name="Title 1">
            <a:extLst>
              <a:ext uri="{FF2B5EF4-FFF2-40B4-BE49-F238E27FC236}">
                <a16:creationId xmlns:a16="http://schemas.microsoft.com/office/drawing/2014/main" id="{C6E4AACF-FD8B-D8E5-3BAF-3B5973B25FC1}"/>
              </a:ext>
            </a:extLst>
          </p:cNvPr>
          <p:cNvSpPr txBox="1">
            <a:spLocks/>
          </p:cNvSpPr>
          <p:nvPr userDrawn="1"/>
        </p:nvSpPr>
        <p:spPr>
          <a:xfrm>
            <a:off x="1074346" y="323941"/>
            <a:ext cx="7870923" cy="61525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b="1" kern="1200">
                <a:solidFill>
                  <a:schemeClr val="tx1"/>
                </a:solidFill>
                <a:latin typeface="Helvetica" pitchFamily="2" charset="0"/>
                <a:ea typeface="+mj-ea"/>
                <a:cs typeface="+mj-cs"/>
              </a:defRPr>
            </a:lvl1pPr>
          </a:lstStyle>
          <a:p>
            <a:r>
              <a:rPr lang="en-US" sz="3000"/>
              <a:t>Click to add title</a:t>
            </a:r>
          </a:p>
        </p:txBody>
      </p:sp>
    </p:spTree>
    <p:extLst>
      <p:ext uri="{BB962C8B-B14F-4D97-AF65-F5344CB8AC3E}">
        <p14:creationId xmlns:p14="http://schemas.microsoft.com/office/powerpoint/2010/main" val="401496244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mparison #2">
    <p:spTree>
      <p:nvGrpSpPr>
        <p:cNvPr id="1" name=""/>
        <p:cNvGrpSpPr/>
        <p:nvPr/>
      </p:nvGrpSpPr>
      <p:grpSpPr>
        <a:xfrm>
          <a:off x="0" y="0"/>
          <a:ext cx="0" cy="0"/>
          <a:chOff x="0" y="0"/>
          <a:chExt cx="0" cy="0"/>
        </a:xfrm>
      </p:grpSpPr>
      <p:sp>
        <p:nvSpPr>
          <p:cNvPr id="16" name="Slide Number Placeholder 5">
            <a:extLst>
              <a:ext uri="{FF2B5EF4-FFF2-40B4-BE49-F238E27FC236}">
                <a16:creationId xmlns:a16="http://schemas.microsoft.com/office/drawing/2014/main" id="{847E6E5A-8315-1D94-8D65-6CACB16726BA}"/>
              </a:ext>
            </a:extLst>
          </p:cNvPr>
          <p:cNvSpPr txBox="1">
            <a:spLocks/>
          </p:cNvSpPr>
          <p:nvPr userDrawn="1"/>
        </p:nvSpPr>
        <p:spPr>
          <a:xfrm>
            <a:off x="338035" y="6506880"/>
            <a:ext cx="290615" cy="235221"/>
          </a:xfrm>
          <a:prstGeom prst="rect">
            <a:avLst/>
          </a:prstGeom>
        </p:spPr>
        <p:txBody>
          <a:bodyPr vert="horz" lIns="68580" tIns="34290" rIns="68580" bIns="34290" rtlCol="0" anchor="ctr"/>
          <a:lstStyle>
            <a:defPPr>
              <a:defRPr lang="en-US"/>
            </a:defPPr>
            <a:lvl1pPr marL="0" algn="l" defTabSz="914400" rtl="0" eaLnBrk="1" latinLnBrk="0" hangingPunct="1">
              <a:defRPr sz="1200" kern="1200">
                <a:solidFill>
                  <a:schemeClr val="accent6"/>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177014B-F278-EA4B-8A67-CB9AF9A0BC1A}" type="slidenum">
              <a:rPr lang="en-US" sz="825" smtClean="0">
                <a:solidFill>
                  <a:schemeClr val="bg1">
                    <a:lumMod val="75000"/>
                  </a:schemeClr>
                </a:solidFill>
              </a:rPr>
              <a:pPr/>
              <a:t>‹#›</a:t>
            </a:fld>
            <a:endParaRPr lang="en-US" sz="825">
              <a:solidFill>
                <a:schemeClr val="bg1">
                  <a:lumMod val="75000"/>
                </a:schemeClr>
              </a:solidFill>
            </a:endParaRPr>
          </a:p>
        </p:txBody>
      </p:sp>
      <p:sp>
        <p:nvSpPr>
          <p:cNvPr id="18" name="Text Placeholder 32">
            <a:extLst>
              <a:ext uri="{FF2B5EF4-FFF2-40B4-BE49-F238E27FC236}">
                <a16:creationId xmlns:a16="http://schemas.microsoft.com/office/drawing/2014/main" id="{1E33C078-D16B-CAE3-8836-D4D85E503736}"/>
              </a:ext>
            </a:extLst>
          </p:cNvPr>
          <p:cNvSpPr>
            <a:spLocks noGrp="1"/>
          </p:cNvSpPr>
          <p:nvPr>
            <p:ph type="body" sz="quarter" idx="21" hasCustomPrompt="1"/>
          </p:nvPr>
        </p:nvSpPr>
        <p:spPr>
          <a:xfrm>
            <a:off x="628650" y="105770"/>
            <a:ext cx="7886700" cy="198514"/>
          </a:xfrm>
          <a:prstGeom prst="rect">
            <a:avLst/>
          </a:prstGeom>
        </p:spPr>
        <p:txBody>
          <a:bodyPr>
            <a:noAutofit/>
          </a:bodyPr>
          <a:lstStyle>
            <a:lvl1pPr marL="0" indent="0" algn="ctr">
              <a:spcBef>
                <a:spcPts val="0"/>
              </a:spcBef>
              <a:buFontTx/>
              <a:buNone/>
              <a:defRPr sz="825">
                <a:solidFill>
                  <a:schemeClr val="bg2">
                    <a:lumMod val="95000"/>
                    <a:lumOff val="5000"/>
                  </a:schemeClr>
                </a:solidFill>
              </a:defRPr>
            </a:lvl1pPr>
          </a:lstStyle>
          <a:p>
            <a:pPr lvl="0"/>
            <a:r>
              <a:rPr lang="en-US"/>
              <a:t>Click to add classification</a:t>
            </a:r>
          </a:p>
        </p:txBody>
      </p:sp>
      <p:sp>
        <p:nvSpPr>
          <p:cNvPr id="5" name="Title 1">
            <a:extLst>
              <a:ext uri="{FF2B5EF4-FFF2-40B4-BE49-F238E27FC236}">
                <a16:creationId xmlns:a16="http://schemas.microsoft.com/office/drawing/2014/main" id="{827E55D9-0EF4-2BC9-3E88-D7B5C5ADC7CC}"/>
              </a:ext>
            </a:extLst>
          </p:cNvPr>
          <p:cNvSpPr>
            <a:spLocks noGrp="1"/>
          </p:cNvSpPr>
          <p:nvPr>
            <p:ph type="title" hasCustomPrompt="1"/>
          </p:nvPr>
        </p:nvSpPr>
        <p:spPr>
          <a:xfrm>
            <a:off x="1070304" y="297267"/>
            <a:ext cx="7870923" cy="615258"/>
          </a:xfrm>
          <a:prstGeom prst="rect">
            <a:avLst/>
          </a:prstGeom>
        </p:spPr>
        <p:txBody>
          <a:bodyPr>
            <a:normAutofit/>
          </a:bodyPr>
          <a:lstStyle>
            <a:lvl1pPr algn="l">
              <a:defRPr sz="3000" b="1">
                <a:solidFill>
                  <a:srgbClr val="1D385B"/>
                </a:solidFill>
                <a:latin typeface="Helvetica" pitchFamily="2" charset="0"/>
              </a:defRPr>
            </a:lvl1pPr>
          </a:lstStyle>
          <a:p>
            <a:r>
              <a:rPr lang="en-US"/>
              <a:t>Click to add title</a:t>
            </a:r>
          </a:p>
        </p:txBody>
      </p:sp>
      <p:sp>
        <p:nvSpPr>
          <p:cNvPr id="6" name="Rectangle 5">
            <a:extLst>
              <a:ext uri="{FF2B5EF4-FFF2-40B4-BE49-F238E27FC236}">
                <a16:creationId xmlns:a16="http://schemas.microsoft.com/office/drawing/2014/main" id="{C8EBA3C5-1AB7-75F5-D5FC-F38F9A2DF551}"/>
              </a:ext>
            </a:extLst>
          </p:cNvPr>
          <p:cNvSpPr/>
          <p:nvPr userDrawn="1"/>
        </p:nvSpPr>
        <p:spPr>
          <a:xfrm>
            <a:off x="329185" y="1016341"/>
            <a:ext cx="8814815" cy="84126"/>
          </a:xfrm>
          <a:prstGeom prst="rect">
            <a:avLst/>
          </a:prstGeom>
          <a:solidFill>
            <a:srgbClr val="FFFFFF">
              <a:alpha val="8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FF2B5EF4-FFF2-40B4-BE49-F238E27FC236}">
                <a16:creationId xmlns:a16="http://schemas.microsoft.com/office/drawing/2014/main" id="{21C4A4E9-D5E9-6933-4D87-F5B7B20AB86D}"/>
              </a:ext>
            </a:extLst>
          </p:cNvPr>
          <p:cNvPicPr>
            <a:picLocks noChangeAspect="1"/>
          </p:cNvPicPr>
          <p:nvPr userDrawn="1"/>
        </p:nvPicPr>
        <p:blipFill>
          <a:blip r:embed="rId2"/>
          <a:stretch>
            <a:fillRect/>
          </a:stretch>
        </p:blipFill>
        <p:spPr>
          <a:xfrm>
            <a:off x="339295" y="131885"/>
            <a:ext cx="640080" cy="826769"/>
          </a:xfrm>
          <a:prstGeom prst="rect">
            <a:avLst/>
          </a:prstGeom>
        </p:spPr>
      </p:pic>
      <p:pic>
        <p:nvPicPr>
          <p:cNvPr id="11" name="Picture 10">
            <a:extLst>
              <a:ext uri="{FF2B5EF4-FFF2-40B4-BE49-F238E27FC236}">
                <a16:creationId xmlns:a16="http://schemas.microsoft.com/office/drawing/2014/main" id="{006825B5-DE0F-7CDB-7767-83F6DC60D6DF}"/>
              </a:ext>
            </a:extLst>
          </p:cNvPr>
          <p:cNvPicPr>
            <a:picLocks noChangeAspect="1"/>
          </p:cNvPicPr>
          <p:nvPr userDrawn="1"/>
        </p:nvPicPr>
        <p:blipFill>
          <a:blip r:embed="rId3"/>
          <a:stretch>
            <a:fillRect/>
          </a:stretch>
        </p:blipFill>
        <p:spPr>
          <a:xfrm>
            <a:off x="8199992" y="6028072"/>
            <a:ext cx="819901" cy="822960"/>
          </a:xfrm>
          <a:prstGeom prst="rect">
            <a:avLst/>
          </a:prstGeom>
        </p:spPr>
      </p:pic>
    </p:spTree>
    <p:extLst>
      <p:ext uri="{BB962C8B-B14F-4D97-AF65-F5344CB8AC3E}">
        <p14:creationId xmlns:p14="http://schemas.microsoft.com/office/powerpoint/2010/main" val="756557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A8C5124-AD5E-CBAC-BFDC-ED5DD835838B}"/>
              </a:ext>
            </a:extLst>
          </p:cNvPr>
          <p:cNvSpPr/>
          <p:nvPr userDrawn="1"/>
        </p:nvSpPr>
        <p:spPr>
          <a:xfrm>
            <a:off x="0" y="0"/>
            <a:ext cx="9143999" cy="685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black and white, design, pattern&#10;&#10;Description automatically generated">
            <a:extLst>
              <a:ext uri="{FF2B5EF4-FFF2-40B4-BE49-F238E27FC236}">
                <a16:creationId xmlns:a16="http://schemas.microsoft.com/office/drawing/2014/main" id="{5A622531-2EB8-5355-2FFD-6B3FB9325E37}"/>
              </a:ext>
            </a:extLst>
          </p:cNvPr>
          <p:cNvPicPr>
            <a:picLocks noChangeAspect="1"/>
          </p:cNvPicPr>
          <p:nvPr userDrawn="1"/>
        </p:nvPicPr>
        <p:blipFill rotWithShape="1">
          <a:blip r:embed="rId2" cstate="screen">
            <a:alphaModFix amt="43000"/>
            <a:extLst>
              <a:ext uri="{28A0092B-C50C-407E-A947-70E740481C1C}">
                <a14:useLocalDpi xmlns:a14="http://schemas.microsoft.com/office/drawing/2010/main"/>
              </a:ext>
            </a:extLst>
          </a:blip>
          <a:srcRect r="25000"/>
          <a:stretch/>
        </p:blipFill>
        <p:spPr>
          <a:xfrm>
            <a:off x="0" y="0"/>
            <a:ext cx="9144000" cy="6858000"/>
          </a:xfrm>
          <a:prstGeom prst="rect">
            <a:avLst/>
          </a:prstGeom>
        </p:spPr>
      </p:pic>
      <p:sp>
        <p:nvSpPr>
          <p:cNvPr id="17" name="Text Placeholder 32">
            <a:extLst>
              <a:ext uri="{FF2B5EF4-FFF2-40B4-BE49-F238E27FC236}">
                <a16:creationId xmlns:a16="http://schemas.microsoft.com/office/drawing/2014/main" id="{A9E4F5D3-4B1F-D252-A846-33FC44D96214}"/>
              </a:ext>
            </a:extLst>
          </p:cNvPr>
          <p:cNvSpPr>
            <a:spLocks noGrp="1"/>
          </p:cNvSpPr>
          <p:nvPr>
            <p:ph type="body" sz="quarter" idx="21" hasCustomPrompt="1"/>
          </p:nvPr>
        </p:nvSpPr>
        <p:spPr>
          <a:xfrm>
            <a:off x="678340" y="69062"/>
            <a:ext cx="8017602" cy="198514"/>
          </a:xfrm>
          <a:prstGeom prst="rect">
            <a:avLst/>
          </a:prstGeom>
        </p:spPr>
        <p:txBody>
          <a:bodyPr>
            <a:noAutofit/>
          </a:bodyPr>
          <a:lstStyle>
            <a:lvl1pPr marL="0" indent="0" algn="ctr">
              <a:spcBef>
                <a:spcPts val="0"/>
              </a:spcBef>
              <a:buFontTx/>
              <a:buNone/>
              <a:defRPr sz="1050">
                <a:solidFill>
                  <a:schemeClr val="tx1"/>
                </a:solidFill>
              </a:defRPr>
            </a:lvl1pPr>
          </a:lstStyle>
          <a:p>
            <a:pPr lvl="0"/>
            <a:r>
              <a:rPr lang="en-US"/>
              <a:t>Click to add classification</a:t>
            </a:r>
          </a:p>
        </p:txBody>
      </p:sp>
      <p:pic>
        <p:nvPicPr>
          <p:cNvPr id="4" name="Graphic 3">
            <a:extLst>
              <a:ext uri="{FF2B5EF4-FFF2-40B4-BE49-F238E27FC236}">
                <a16:creationId xmlns:a16="http://schemas.microsoft.com/office/drawing/2014/main" id="{FC7B571E-7D7D-5716-A6C4-35BB03BB9D3A}"/>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1028" y="962138"/>
            <a:ext cx="5984802" cy="1760236"/>
          </a:xfrm>
          <a:prstGeom prst="rect">
            <a:avLst/>
          </a:prstGeom>
        </p:spPr>
      </p:pic>
      <p:sp>
        <p:nvSpPr>
          <p:cNvPr id="5" name="Graphic 17">
            <a:extLst>
              <a:ext uri="{FF2B5EF4-FFF2-40B4-BE49-F238E27FC236}">
                <a16:creationId xmlns:a16="http://schemas.microsoft.com/office/drawing/2014/main" id="{01941704-E201-A533-0093-7609A66D9420}"/>
              </a:ext>
            </a:extLst>
          </p:cNvPr>
          <p:cNvSpPr/>
          <p:nvPr userDrawn="1"/>
        </p:nvSpPr>
        <p:spPr>
          <a:xfrm>
            <a:off x="2726079" y="3932882"/>
            <a:ext cx="501984" cy="457200"/>
          </a:xfrm>
          <a:custGeom>
            <a:avLst/>
            <a:gdLst>
              <a:gd name="connsiteX0" fmla="*/ 5063109 w 5063109"/>
              <a:gd name="connsiteY0" fmla="*/ 487299 h 4114895"/>
              <a:gd name="connsiteX1" fmla="*/ 4466559 w 5063109"/>
              <a:gd name="connsiteY1" fmla="*/ 650748 h 4114895"/>
              <a:gd name="connsiteX2" fmla="*/ 4923282 w 5063109"/>
              <a:gd name="connsiteY2" fmla="*/ 75914 h 4114895"/>
              <a:gd name="connsiteX3" fmla="*/ 4263676 w 5063109"/>
              <a:gd name="connsiteY3" fmla="*/ 327946 h 4114895"/>
              <a:gd name="connsiteX4" fmla="*/ 3505486 w 5063109"/>
              <a:gd name="connsiteY4" fmla="*/ 0 h 4114895"/>
              <a:gd name="connsiteX5" fmla="*/ 2466689 w 5063109"/>
              <a:gd name="connsiteY5" fmla="*/ 1038892 h 4114895"/>
              <a:gd name="connsiteX6" fmla="*/ 2493550 w 5063109"/>
              <a:gd name="connsiteY6" fmla="*/ 1275493 h 4114895"/>
              <a:gd name="connsiteX7" fmla="*/ 352235 w 5063109"/>
              <a:gd name="connsiteY7" fmla="*/ 190119 h 4114895"/>
              <a:gd name="connsiteX8" fmla="*/ 211741 w 5063109"/>
              <a:gd name="connsiteY8" fmla="*/ 712280 h 4114895"/>
              <a:gd name="connsiteX9" fmla="*/ 673894 w 5063109"/>
              <a:gd name="connsiteY9" fmla="*/ 1576959 h 4114895"/>
              <a:gd name="connsiteX10" fmla="*/ 203264 w 5063109"/>
              <a:gd name="connsiteY10" fmla="*/ 1447133 h 4114895"/>
              <a:gd name="connsiteX11" fmla="*/ 203264 w 5063109"/>
              <a:gd name="connsiteY11" fmla="*/ 1459992 h 4114895"/>
              <a:gd name="connsiteX12" fmla="*/ 1036701 w 5063109"/>
              <a:gd name="connsiteY12" fmla="*/ 2478786 h 4114895"/>
              <a:gd name="connsiteX13" fmla="*/ 763048 w 5063109"/>
              <a:gd name="connsiteY13" fmla="*/ 2515076 h 4114895"/>
              <a:gd name="connsiteX14" fmla="*/ 567404 w 5063109"/>
              <a:gd name="connsiteY14" fmla="*/ 2496693 h 4114895"/>
              <a:gd name="connsiteX15" fmla="*/ 1537811 w 5063109"/>
              <a:gd name="connsiteY15" fmla="*/ 3217926 h 4114895"/>
              <a:gd name="connsiteX16" fmla="*/ 247745 w 5063109"/>
              <a:gd name="connsiteY16" fmla="*/ 3662744 h 4114895"/>
              <a:gd name="connsiteX17" fmla="*/ 0 w 5063109"/>
              <a:gd name="connsiteY17" fmla="*/ 3648170 h 4114895"/>
              <a:gd name="connsiteX18" fmla="*/ 1592294 w 5063109"/>
              <a:gd name="connsiteY18" fmla="*/ 4114895 h 4114895"/>
              <a:gd name="connsiteX19" fmla="*/ 4547902 w 5063109"/>
              <a:gd name="connsiteY19" fmla="*/ 1159383 h 4114895"/>
              <a:gd name="connsiteX20" fmla="*/ 4544759 w 5063109"/>
              <a:gd name="connsiteY20" fmla="*/ 1024890 h 4114895"/>
              <a:gd name="connsiteX21" fmla="*/ 5063109 w 5063109"/>
              <a:gd name="connsiteY21" fmla="*/ 487299 h 4114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063109" h="4114895">
                <a:moveTo>
                  <a:pt x="5063109" y="487299"/>
                </a:moveTo>
                <a:cubicBezTo>
                  <a:pt x="4876800" y="569786"/>
                  <a:pt x="4676775" y="625602"/>
                  <a:pt x="4466559" y="650748"/>
                </a:cubicBezTo>
                <a:cubicBezTo>
                  <a:pt x="4681061" y="522161"/>
                  <a:pt x="4845749" y="318421"/>
                  <a:pt x="4923282" y="75914"/>
                </a:cubicBezTo>
                <a:cubicBezTo>
                  <a:pt x="4722591" y="194977"/>
                  <a:pt x="4500372" y="281559"/>
                  <a:pt x="4263676" y="327946"/>
                </a:cubicBezTo>
                <a:cubicBezTo>
                  <a:pt x="4074128" y="126302"/>
                  <a:pt x="3804381" y="0"/>
                  <a:pt x="3505486" y="0"/>
                </a:cubicBezTo>
                <a:cubicBezTo>
                  <a:pt x="2931890" y="0"/>
                  <a:pt x="2466689" y="465106"/>
                  <a:pt x="2466689" y="1038892"/>
                </a:cubicBezTo>
                <a:cubicBezTo>
                  <a:pt x="2466689" y="1120331"/>
                  <a:pt x="2476024" y="1199293"/>
                  <a:pt x="2493550" y="1275493"/>
                </a:cubicBezTo>
                <a:cubicBezTo>
                  <a:pt x="1629918" y="1232059"/>
                  <a:pt x="864775" y="818674"/>
                  <a:pt x="352235" y="190119"/>
                </a:cubicBezTo>
                <a:cubicBezTo>
                  <a:pt x="262890" y="343757"/>
                  <a:pt x="211741" y="522065"/>
                  <a:pt x="211741" y="712280"/>
                </a:cubicBezTo>
                <a:cubicBezTo>
                  <a:pt x="211741" y="1072706"/>
                  <a:pt x="395287" y="1390745"/>
                  <a:pt x="673894" y="1576959"/>
                </a:cubicBezTo>
                <a:cubicBezTo>
                  <a:pt x="503587" y="1571530"/>
                  <a:pt x="343472" y="1524857"/>
                  <a:pt x="203264" y="1447133"/>
                </a:cubicBezTo>
                <a:cubicBezTo>
                  <a:pt x="203264" y="1451420"/>
                  <a:pt x="203264" y="1455896"/>
                  <a:pt x="203264" y="1459992"/>
                </a:cubicBezTo>
                <a:cubicBezTo>
                  <a:pt x="203264" y="1963388"/>
                  <a:pt x="561404" y="2383346"/>
                  <a:pt x="1036701" y="2478786"/>
                </a:cubicBezTo>
                <a:cubicBezTo>
                  <a:pt x="949357" y="2502313"/>
                  <a:pt x="857726" y="2515076"/>
                  <a:pt x="763048" y="2515076"/>
                </a:cubicBezTo>
                <a:cubicBezTo>
                  <a:pt x="695897" y="2515076"/>
                  <a:pt x="630746" y="2508885"/>
                  <a:pt x="567404" y="2496693"/>
                </a:cubicBezTo>
                <a:cubicBezTo>
                  <a:pt x="699707" y="2909221"/>
                  <a:pt x="1083183" y="3209735"/>
                  <a:pt x="1537811" y="3217926"/>
                </a:cubicBezTo>
                <a:cubicBezTo>
                  <a:pt x="1182243" y="3496532"/>
                  <a:pt x="734187" y="3662744"/>
                  <a:pt x="247745" y="3662744"/>
                </a:cubicBezTo>
                <a:cubicBezTo>
                  <a:pt x="164021" y="3662744"/>
                  <a:pt x="81439" y="3657886"/>
                  <a:pt x="0" y="3648170"/>
                </a:cubicBezTo>
                <a:cubicBezTo>
                  <a:pt x="459677" y="3943160"/>
                  <a:pt x="1005745" y="4114895"/>
                  <a:pt x="1592294" y="4114895"/>
                </a:cubicBezTo>
                <a:cubicBezTo>
                  <a:pt x="3503105" y="4114895"/>
                  <a:pt x="4547902" y="2532031"/>
                  <a:pt x="4547902" y="1159383"/>
                </a:cubicBezTo>
                <a:cubicBezTo>
                  <a:pt x="4547902" y="1114330"/>
                  <a:pt x="4546854" y="1069372"/>
                  <a:pt x="4544759" y="1024890"/>
                </a:cubicBezTo>
                <a:cubicBezTo>
                  <a:pt x="4747736" y="878396"/>
                  <a:pt x="4923854" y="695515"/>
                  <a:pt x="5063109" y="487299"/>
                </a:cubicBezTo>
              </a:path>
            </a:pathLst>
          </a:custGeom>
          <a:solidFill>
            <a:srgbClr val="65BAF5"/>
          </a:solidFill>
          <a:ln w="9525" cap="flat">
            <a:noFill/>
            <a:prstDash val="solid"/>
            <a:miter/>
          </a:ln>
        </p:spPr>
        <p:txBody>
          <a:bodyPr rtlCol="0" anchor="ctr"/>
          <a:lstStyle/>
          <a:p>
            <a:endParaRPr lang="en-US" sz="1350">
              <a:solidFill>
                <a:srgbClr val="65BAF5"/>
              </a:solidFill>
            </a:endParaRPr>
          </a:p>
        </p:txBody>
      </p:sp>
      <p:sp>
        <p:nvSpPr>
          <p:cNvPr id="10" name="Graphic 22">
            <a:extLst>
              <a:ext uri="{FF2B5EF4-FFF2-40B4-BE49-F238E27FC236}">
                <a16:creationId xmlns:a16="http://schemas.microsoft.com/office/drawing/2014/main" id="{B927064E-6BBE-3FF8-1290-F383F5A212FE}"/>
              </a:ext>
            </a:extLst>
          </p:cNvPr>
          <p:cNvSpPr/>
          <p:nvPr userDrawn="1"/>
        </p:nvSpPr>
        <p:spPr>
          <a:xfrm>
            <a:off x="2726079" y="4604929"/>
            <a:ext cx="501984" cy="502920"/>
          </a:xfrm>
          <a:custGeom>
            <a:avLst/>
            <a:gdLst>
              <a:gd name="connsiteX0" fmla="*/ 2764428 w 3491909"/>
              <a:gd name="connsiteY0" fmla="*/ 0 h 3491909"/>
              <a:gd name="connsiteX1" fmla="*/ 727481 w 3491909"/>
              <a:gd name="connsiteY1" fmla="*/ 0 h 3491909"/>
              <a:gd name="connsiteX2" fmla="*/ 0 w 3491909"/>
              <a:gd name="connsiteY2" fmla="*/ 727481 h 3491909"/>
              <a:gd name="connsiteX3" fmla="*/ 0 w 3491909"/>
              <a:gd name="connsiteY3" fmla="*/ 2764428 h 3491909"/>
              <a:gd name="connsiteX4" fmla="*/ 727481 w 3491909"/>
              <a:gd name="connsiteY4" fmla="*/ 3491909 h 3491909"/>
              <a:gd name="connsiteX5" fmla="*/ 2764428 w 3491909"/>
              <a:gd name="connsiteY5" fmla="*/ 3491909 h 3491909"/>
              <a:gd name="connsiteX6" fmla="*/ 3491909 w 3491909"/>
              <a:gd name="connsiteY6" fmla="*/ 2764428 h 3491909"/>
              <a:gd name="connsiteX7" fmla="*/ 3491909 w 3491909"/>
              <a:gd name="connsiteY7" fmla="*/ 727481 h 3491909"/>
              <a:gd name="connsiteX8" fmla="*/ 2764428 w 3491909"/>
              <a:gd name="connsiteY8" fmla="*/ 0 h 3491909"/>
              <a:gd name="connsiteX9" fmla="*/ 1163970 w 3491909"/>
              <a:gd name="connsiteY9" fmla="*/ 2764428 h 3491909"/>
              <a:gd name="connsiteX10" fmla="*/ 727481 w 3491909"/>
              <a:gd name="connsiteY10" fmla="*/ 2764428 h 3491909"/>
              <a:gd name="connsiteX11" fmla="*/ 727481 w 3491909"/>
              <a:gd name="connsiteY11" fmla="*/ 1163970 h 3491909"/>
              <a:gd name="connsiteX12" fmla="*/ 1163970 w 3491909"/>
              <a:gd name="connsiteY12" fmla="*/ 1163970 h 3491909"/>
              <a:gd name="connsiteX13" fmla="*/ 1163970 w 3491909"/>
              <a:gd name="connsiteY13" fmla="*/ 2764428 h 3491909"/>
              <a:gd name="connsiteX14" fmla="*/ 945725 w 3491909"/>
              <a:gd name="connsiteY14" fmla="*/ 979190 h 3491909"/>
              <a:gd name="connsiteX15" fmla="*/ 691107 w 3491909"/>
              <a:gd name="connsiteY15" fmla="*/ 723116 h 3491909"/>
              <a:gd name="connsiteX16" fmla="*/ 945725 w 3491909"/>
              <a:gd name="connsiteY16" fmla="*/ 467043 h 3491909"/>
              <a:gd name="connsiteX17" fmla="*/ 1200344 w 3491909"/>
              <a:gd name="connsiteY17" fmla="*/ 723116 h 3491909"/>
              <a:gd name="connsiteX18" fmla="*/ 945725 w 3491909"/>
              <a:gd name="connsiteY18" fmla="*/ 979190 h 3491909"/>
              <a:gd name="connsiteX19" fmla="*/ 2909924 w 3491909"/>
              <a:gd name="connsiteY19" fmla="*/ 2764428 h 3491909"/>
              <a:gd name="connsiteX20" fmla="*/ 2473436 w 3491909"/>
              <a:gd name="connsiteY20" fmla="*/ 2764428 h 3491909"/>
              <a:gd name="connsiteX21" fmla="*/ 2473436 w 3491909"/>
              <a:gd name="connsiteY21" fmla="*/ 1949649 h 3491909"/>
              <a:gd name="connsiteX22" fmla="*/ 1891451 w 3491909"/>
              <a:gd name="connsiteY22" fmla="*/ 1949649 h 3491909"/>
              <a:gd name="connsiteX23" fmla="*/ 1891451 w 3491909"/>
              <a:gd name="connsiteY23" fmla="*/ 2764428 h 3491909"/>
              <a:gd name="connsiteX24" fmla="*/ 1454962 w 3491909"/>
              <a:gd name="connsiteY24" fmla="*/ 2764428 h 3491909"/>
              <a:gd name="connsiteX25" fmla="*/ 1454962 w 3491909"/>
              <a:gd name="connsiteY25" fmla="*/ 1163970 h 3491909"/>
              <a:gd name="connsiteX26" fmla="*/ 1891451 w 3491909"/>
              <a:gd name="connsiteY26" fmla="*/ 1163970 h 3491909"/>
              <a:gd name="connsiteX27" fmla="*/ 1891451 w 3491909"/>
              <a:gd name="connsiteY27" fmla="*/ 1421498 h 3491909"/>
              <a:gd name="connsiteX28" fmla="*/ 2909924 w 3491909"/>
              <a:gd name="connsiteY28" fmla="*/ 1782329 h 3491909"/>
              <a:gd name="connsiteX29" fmla="*/ 2909924 w 3491909"/>
              <a:gd name="connsiteY29" fmla="*/ 2765883 h 3491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491909" h="3491909">
                <a:moveTo>
                  <a:pt x="2764428" y="0"/>
                </a:moveTo>
                <a:lnTo>
                  <a:pt x="727481" y="0"/>
                </a:lnTo>
                <a:cubicBezTo>
                  <a:pt x="325912" y="0"/>
                  <a:pt x="0" y="325912"/>
                  <a:pt x="0" y="727481"/>
                </a:cubicBezTo>
                <a:lnTo>
                  <a:pt x="0" y="2764428"/>
                </a:lnTo>
                <a:cubicBezTo>
                  <a:pt x="0" y="3165998"/>
                  <a:pt x="325912" y="3491909"/>
                  <a:pt x="727481" y="3491909"/>
                </a:cubicBezTo>
                <a:lnTo>
                  <a:pt x="2764428" y="3491909"/>
                </a:lnTo>
                <a:cubicBezTo>
                  <a:pt x="3165998" y="3491909"/>
                  <a:pt x="3491909" y="3165998"/>
                  <a:pt x="3491909" y="2764428"/>
                </a:cubicBezTo>
                <a:lnTo>
                  <a:pt x="3491909" y="727481"/>
                </a:lnTo>
                <a:cubicBezTo>
                  <a:pt x="3491909" y="325912"/>
                  <a:pt x="3165998" y="0"/>
                  <a:pt x="2764428" y="0"/>
                </a:cubicBezTo>
                <a:close/>
                <a:moveTo>
                  <a:pt x="1163970" y="2764428"/>
                </a:moveTo>
                <a:lnTo>
                  <a:pt x="727481" y="2764428"/>
                </a:lnTo>
                <a:lnTo>
                  <a:pt x="727481" y="1163970"/>
                </a:lnTo>
                <a:lnTo>
                  <a:pt x="1163970" y="1163970"/>
                </a:lnTo>
                <a:lnTo>
                  <a:pt x="1163970" y="2764428"/>
                </a:lnTo>
                <a:close/>
                <a:moveTo>
                  <a:pt x="945725" y="979190"/>
                </a:moveTo>
                <a:cubicBezTo>
                  <a:pt x="804594" y="979190"/>
                  <a:pt x="691107" y="864248"/>
                  <a:pt x="691107" y="723116"/>
                </a:cubicBezTo>
                <a:cubicBezTo>
                  <a:pt x="691107" y="581985"/>
                  <a:pt x="804594" y="467043"/>
                  <a:pt x="945725" y="467043"/>
                </a:cubicBezTo>
                <a:cubicBezTo>
                  <a:pt x="1086857" y="467043"/>
                  <a:pt x="1200344" y="581985"/>
                  <a:pt x="1200344" y="723116"/>
                </a:cubicBezTo>
                <a:cubicBezTo>
                  <a:pt x="1200344" y="864248"/>
                  <a:pt x="1086857" y="979190"/>
                  <a:pt x="945725" y="979190"/>
                </a:cubicBezTo>
                <a:close/>
                <a:moveTo>
                  <a:pt x="2909924" y="2764428"/>
                </a:moveTo>
                <a:lnTo>
                  <a:pt x="2473436" y="2764428"/>
                </a:lnTo>
                <a:lnTo>
                  <a:pt x="2473436" y="1949649"/>
                </a:lnTo>
                <a:cubicBezTo>
                  <a:pt x="2473436" y="1459327"/>
                  <a:pt x="1891451" y="1497156"/>
                  <a:pt x="1891451" y="1949649"/>
                </a:cubicBezTo>
                <a:lnTo>
                  <a:pt x="1891451" y="2764428"/>
                </a:lnTo>
                <a:lnTo>
                  <a:pt x="1454962" y="2764428"/>
                </a:lnTo>
                <a:lnTo>
                  <a:pt x="1454962" y="1163970"/>
                </a:lnTo>
                <a:lnTo>
                  <a:pt x="1891451" y="1163970"/>
                </a:lnTo>
                <a:lnTo>
                  <a:pt x="1891451" y="1421498"/>
                </a:lnTo>
                <a:cubicBezTo>
                  <a:pt x="2095145" y="1044663"/>
                  <a:pt x="2909924" y="1017018"/>
                  <a:pt x="2909924" y="1782329"/>
                </a:cubicBezTo>
                <a:lnTo>
                  <a:pt x="2909924" y="2765883"/>
                </a:lnTo>
                <a:close/>
              </a:path>
            </a:pathLst>
          </a:custGeom>
          <a:solidFill>
            <a:srgbClr val="65BAF5"/>
          </a:solidFill>
          <a:ln w="145256" cap="flat">
            <a:noFill/>
            <a:prstDash val="solid"/>
            <a:miter/>
          </a:ln>
        </p:spPr>
        <p:txBody>
          <a:bodyPr rtlCol="0" anchor="ctr"/>
          <a:lstStyle/>
          <a:p>
            <a:endParaRPr lang="en-US" sz="1350"/>
          </a:p>
        </p:txBody>
      </p:sp>
      <p:pic>
        <p:nvPicPr>
          <p:cNvPr id="11" name="Graphic 10" descr="World with solid fill">
            <a:extLst>
              <a:ext uri="{FF2B5EF4-FFF2-40B4-BE49-F238E27FC236}">
                <a16:creationId xmlns:a16="http://schemas.microsoft.com/office/drawing/2014/main" id="{A0F021FB-1C28-E448-2DAD-BA3A0064C877}"/>
              </a:ext>
            </a:extLst>
          </p:cNvPr>
          <p:cNvPicPr>
            <a:picLocks/>
          </p:cNvPicPr>
          <p:nvPr userDrawn="1"/>
        </p:nvPicPr>
        <p:blipFill>
          <a:blip r:embed="rId5">
            <a:extLst>
              <a:ext uri="{96DAC541-7B7A-43D3-8B79-37D633B846F1}">
                <asvg:svgBlip xmlns:asvg="http://schemas.microsoft.com/office/drawing/2016/SVG/main" r:embed="rId6"/>
              </a:ext>
            </a:extLst>
          </a:blip>
          <a:stretch>
            <a:fillRect/>
          </a:stretch>
        </p:blipFill>
        <p:spPr>
          <a:xfrm>
            <a:off x="2726079" y="3169161"/>
            <a:ext cx="548640" cy="548640"/>
          </a:xfrm>
          <a:prstGeom prst="rect">
            <a:avLst/>
          </a:prstGeom>
        </p:spPr>
      </p:pic>
      <p:sp>
        <p:nvSpPr>
          <p:cNvPr id="12" name="Text Placeholder 2">
            <a:extLst>
              <a:ext uri="{FF2B5EF4-FFF2-40B4-BE49-F238E27FC236}">
                <a16:creationId xmlns:a16="http://schemas.microsoft.com/office/drawing/2014/main" id="{4BC1E852-AF53-8EF6-536A-69D5B47340AB}"/>
              </a:ext>
            </a:extLst>
          </p:cNvPr>
          <p:cNvSpPr>
            <a:spLocks noGrp="1"/>
          </p:cNvSpPr>
          <p:nvPr>
            <p:ph type="body" sz="quarter" idx="24" hasCustomPrompt="1"/>
          </p:nvPr>
        </p:nvSpPr>
        <p:spPr>
          <a:xfrm>
            <a:off x="3406378" y="3219644"/>
            <a:ext cx="5046297" cy="447675"/>
          </a:xfrm>
          <a:prstGeom prst="rect">
            <a:avLst/>
          </a:prstGeom>
        </p:spPr>
        <p:txBody>
          <a:bodyPr anchor="ctr">
            <a:normAutofit/>
          </a:bodyPr>
          <a:lstStyle>
            <a:lvl1pPr marL="0" indent="0">
              <a:buFontTx/>
              <a:buNone/>
              <a:defRPr sz="1600" b="1">
                <a:solidFill>
                  <a:schemeClr val="tx1"/>
                </a:solidFill>
              </a:defRPr>
            </a:lvl1pPr>
          </a:lstStyle>
          <a:p>
            <a:pPr lvl="0"/>
            <a:r>
              <a:rPr lang="en-US" err="1"/>
              <a:t>www.ai.mil</a:t>
            </a:r>
            <a:endParaRPr lang="en-US"/>
          </a:p>
        </p:txBody>
      </p:sp>
      <p:sp>
        <p:nvSpPr>
          <p:cNvPr id="13" name="Text Placeholder 15">
            <a:extLst>
              <a:ext uri="{FF2B5EF4-FFF2-40B4-BE49-F238E27FC236}">
                <a16:creationId xmlns:a16="http://schemas.microsoft.com/office/drawing/2014/main" id="{5343A6CE-418A-103E-8722-1FB91DCD8E71}"/>
              </a:ext>
            </a:extLst>
          </p:cNvPr>
          <p:cNvSpPr>
            <a:spLocks noGrp="1"/>
          </p:cNvSpPr>
          <p:nvPr>
            <p:ph type="body" sz="quarter" idx="26" hasCustomPrompt="1"/>
          </p:nvPr>
        </p:nvSpPr>
        <p:spPr>
          <a:xfrm>
            <a:off x="3406378" y="4687581"/>
            <a:ext cx="5073889" cy="337616"/>
          </a:xfrm>
          <a:prstGeom prst="rect">
            <a:avLst/>
          </a:prstGeom>
        </p:spPr>
        <p:txBody>
          <a:bodyPr anchor="ctr">
            <a:normAutofit/>
          </a:bodyPr>
          <a:lstStyle>
            <a:lvl1pPr marL="0" indent="0">
              <a:buFontTx/>
              <a:buNone/>
              <a:defRPr sz="1600" b="1">
                <a:solidFill>
                  <a:schemeClr val="tx1"/>
                </a:solidFill>
              </a:defRPr>
            </a:lvl1pPr>
          </a:lstStyle>
          <a:p>
            <a:pPr lvl="0"/>
            <a:r>
              <a:rPr lang="en-US"/>
              <a:t>DoD Chief Digital and Artificial Intelligence Office</a:t>
            </a:r>
          </a:p>
        </p:txBody>
      </p:sp>
      <p:sp>
        <p:nvSpPr>
          <p:cNvPr id="15" name="Text Placeholder 20">
            <a:extLst>
              <a:ext uri="{FF2B5EF4-FFF2-40B4-BE49-F238E27FC236}">
                <a16:creationId xmlns:a16="http://schemas.microsoft.com/office/drawing/2014/main" id="{DDD5F77E-8FF9-F5AF-663E-0431F196989F}"/>
              </a:ext>
            </a:extLst>
          </p:cNvPr>
          <p:cNvSpPr>
            <a:spLocks noGrp="1"/>
          </p:cNvSpPr>
          <p:nvPr>
            <p:ph type="body" sz="quarter" idx="27" hasCustomPrompt="1"/>
          </p:nvPr>
        </p:nvSpPr>
        <p:spPr>
          <a:xfrm>
            <a:off x="3406378" y="3962649"/>
            <a:ext cx="5046296" cy="397667"/>
          </a:xfrm>
          <a:prstGeom prst="rect">
            <a:avLst/>
          </a:prstGeom>
        </p:spPr>
        <p:txBody>
          <a:bodyPr anchor="ctr">
            <a:normAutofit/>
          </a:bodyPr>
          <a:lstStyle>
            <a:lvl1pPr marL="0" indent="0">
              <a:buFontTx/>
              <a:buNone/>
              <a:defRPr sz="1600" b="1">
                <a:solidFill>
                  <a:schemeClr val="tx1"/>
                </a:solidFill>
              </a:defRPr>
            </a:lvl1pPr>
          </a:lstStyle>
          <a:p>
            <a:pPr lvl="0"/>
            <a:r>
              <a:rPr lang="en-US"/>
              <a:t>@</a:t>
            </a:r>
            <a:r>
              <a:rPr lang="en-US" err="1"/>
              <a:t>DoDCDAO</a:t>
            </a:r>
            <a:endParaRPr lang="en-US"/>
          </a:p>
        </p:txBody>
      </p:sp>
    </p:spTree>
    <p:extLst>
      <p:ext uri="{BB962C8B-B14F-4D97-AF65-F5344CB8AC3E}">
        <p14:creationId xmlns:p14="http://schemas.microsoft.com/office/powerpoint/2010/main" val="25969630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 name="Text Placeholder 19">
            <a:extLst>
              <a:ext uri="{FF2B5EF4-FFF2-40B4-BE49-F238E27FC236}">
                <a16:creationId xmlns:a16="http://schemas.microsoft.com/office/drawing/2014/main" id="{DA956E43-9EB0-B8B2-3754-F84DBFA7D7BC}"/>
              </a:ext>
            </a:extLst>
          </p:cNvPr>
          <p:cNvSpPr>
            <a:spLocks noGrp="1"/>
          </p:cNvSpPr>
          <p:nvPr>
            <p:ph type="body" idx="1"/>
          </p:nvPr>
        </p:nvSpPr>
        <p:spPr>
          <a:xfrm>
            <a:off x="628650" y="1308100"/>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 name="Title Placeholder 24">
            <a:extLst>
              <a:ext uri="{FF2B5EF4-FFF2-40B4-BE49-F238E27FC236}">
                <a16:creationId xmlns:a16="http://schemas.microsoft.com/office/drawing/2014/main" id="{E1E7F3B9-BF11-2C83-7DA0-B35AFBE051A3}"/>
              </a:ext>
            </a:extLst>
          </p:cNvPr>
          <p:cNvSpPr>
            <a:spLocks noGrp="1"/>
          </p:cNvSpPr>
          <p:nvPr>
            <p:ph type="title"/>
          </p:nvPr>
        </p:nvSpPr>
        <p:spPr>
          <a:xfrm>
            <a:off x="263852" y="403059"/>
            <a:ext cx="8251498" cy="613283"/>
          </a:xfrm>
          <a:prstGeom prst="rect">
            <a:avLst/>
          </a:prstGeom>
        </p:spPr>
        <p:txBody>
          <a:bodyPr vert="horz" lIns="91440" tIns="45720" rIns="91440" bIns="45720" rtlCol="0" anchor="ctr">
            <a:normAutofit/>
          </a:bodyPr>
          <a:lstStyle/>
          <a:p>
            <a:r>
              <a:rPr lang="en-US"/>
              <a:t>Click to add title</a:t>
            </a:r>
          </a:p>
        </p:txBody>
      </p:sp>
    </p:spTree>
    <p:extLst>
      <p:ext uri="{BB962C8B-B14F-4D97-AF65-F5344CB8AC3E}">
        <p14:creationId xmlns:p14="http://schemas.microsoft.com/office/powerpoint/2010/main" val="3176743936"/>
      </p:ext>
    </p:extLst>
  </p:cSld>
  <p:clrMap bg1="lt1" tx1="dk1" bg2="lt2" tx2="dk2" accent1="accent1" accent2="accent2" accent3="accent3" accent4="accent4" accent5="accent5" accent6="accent6" hlink="hlink" folHlink="folHlink"/>
  <p:sldLayoutIdLst>
    <p:sldLayoutId id="2147483820" r:id="rId1"/>
    <p:sldLayoutId id="2147483760" r:id="rId2"/>
    <p:sldLayoutId id="2147483753" r:id="rId3"/>
    <p:sldLayoutId id="2147483879" r:id="rId4"/>
    <p:sldLayoutId id="2147483770" r:id="rId5"/>
    <p:sldLayoutId id="2147483880" r:id="rId6"/>
  </p:sldLayoutIdLst>
  <p:txStyles>
    <p:titleStyle>
      <a:lvl1pPr algn="l" defTabSz="685800" rtl="0" eaLnBrk="1" latinLnBrk="0" hangingPunct="1">
        <a:lnSpc>
          <a:spcPct val="90000"/>
        </a:lnSpc>
        <a:spcBef>
          <a:spcPct val="0"/>
        </a:spcBef>
        <a:buNone/>
        <a:defRPr sz="3000" b="1" kern="1200">
          <a:solidFill>
            <a:schemeClr val="tx1"/>
          </a:solidFill>
          <a:latin typeface="Helvetica" pitchFamily="2"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DB96FD7B-D79E-BE8E-DEE7-8FA81844C741}"/>
              </a:ext>
            </a:extLst>
          </p:cNvPr>
          <p:cNvSpPr>
            <a:spLocks noGrp="1"/>
          </p:cNvSpPr>
          <p:nvPr>
            <p:ph type="body" sz="quarter" idx="21"/>
          </p:nvPr>
        </p:nvSpPr>
        <p:spPr>
          <a:xfrm>
            <a:off x="509588" y="3601188"/>
            <a:ext cx="8634412" cy="647501"/>
          </a:xfrm>
        </p:spPr>
        <p:txBody>
          <a:bodyPr vert="horz" lIns="91440" tIns="45720" rIns="91440" bIns="45720" rtlCol="0" anchor="t">
            <a:noAutofit/>
          </a:bodyPr>
          <a:lstStyle/>
          <a:p>
            <a:pPr>
              <a:spcBef>
                <a:spcPts val="600"/>
              </a:spcBef>
              <a:spcAft>
                <a:spcPts val="3600"/>
              </a:spcAft>
            </a:pPr>
            <a:r>
              <a:rPr lang="en-US" sz="2400" b="1">
                <a:solidFill>
                  <a:schemeClr val="bg2">
                    <a:lumMod val="95000"/>
                    <a:lumOff val="5000"/>
                  </a:schemeClr>
                </a:solidFill>
                <a:latin typeface="Arial"/>
                <a:cs typeface="Arial"/>
              </a:rPr>
              <a:t>OVL Ecosystem Roles and Responsibilities</a:t>
            </a:r>
            <a:endParaRPr lang="en-US">
              <a:solidFill>
                <a:schemeClr val="bg2">
                  <a:lumMod val="95000"/>
                  <a:lumOff val="5000"/>
                </a:schemeClr>
              </a:solidFill>
            </a:endParaRPr>
          </a:p>
        </p:txBody>
      </p:sp>
      <p:sp>
        <p:nvSpPr>
          <p:cNvPr id="15" name="Subtitle 2">
            <a:extLst>
              <a:ext uri="{FF2B5EF4-FFF2-40B4-BE49-F238E27FC236}">
                <a16:creationId xmlns:a16="http://schemas.microsoft.com/office/drawing/2014/main" id="{6C482DF5-8F2D-1204-6B49-301B34C9C02C}"/>
              </a:ext>
            </a:extLst>
          </p:cNvPr>
          <p:cNvSpPr txBox="1">
            <a:spLocks/>
          </p:cNvSpPr>
          <p:nvPr/>
        </p:nvSpPr>
        <p:spPr>
          <a:xfrm>
            <a:off x="509588" y="4468585"/>
            <a:ext cx="2413497" cy="365125"/>
          </a:xfrm>
          <a:prstGeom prst="rect">
            <a:avLst/>
          </a:prstGeom>
        </p:spPr>
        <p:txBody>
          <a:bodyPr lIns="91440" tIns="45720" rIns="91440" bIns="45720" anchor="t">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bg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bg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atin typeface="Arial"/>
                <a:cs typeface="Arial"/>
              </a:rPr>
              <a:t>February 2024</a:t>
            </a:r>
            <a:endParaRPr lang="en-US"/>
          </a:p>
        </p:txBody>
      </p:sp>
      <p:sp>
        <p:nvSpPr>
          <p:cNvPr id="2" name="Text Placeholder 2">
            <a:extLst>
              <a:ext uri="{FF2B5EF4-FFF2-40B4-BE49-F238E27FC236}">
                <a16:creationId xmlns:a16="http://schemas.microsoft.com/office/drawing/2014/main" id="{8E316C7E-0733-9CA3-EAEB-991DC8F07FE3}"/>
              </a:ext>
            </a:extLst>
          </p:cNvPr>
          <p:cNvSpPr txBox="1">
            <a:spLocks/>
          </p:cNvSpPr>
          <p:nvPr/>
        </p:nvSpPr>
        <p:spPr>
          <a:xfrm>
            <a:off x="5161826" y="4459375"/>
            <a:ext cx="3178175" cy="962990"/>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Tx/>
              <a:buNone/>
              <a:defRPr sz="1100" b="1" i="1" kern="1200">
                <a:solidFill>
                  <a:schemeClr val="bg2"/>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bg2"/>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chemeClr val="bg2"/>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100" kern="1200">
                <a:solidFill>
                  <a:schemeClr val="bg2"/>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100" kern="1200">
                <a:solidFill>
                  <a:schemeClr val="bg2"/>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en-US"/>
              <a:t>Daniel C. Holtzman</a:t>
            </a:r>
          </a:p>
          <a:p>
            <a:pPr>
              <a:lnSpc>
                <a:spcPct val="100000"/>
              </a:lnSpc>
              <a:spcBef>
                <a:spcPts val="0"/>
              </a:spcBef>
            </a:pPr>
            <a:r>
              <a:rPr lang="en-US"/>
              <a:t>Authorizing Official (AO)</a:t>
            </a:r>
          </a:p>
          <a:p>
            <a:pPr>
              <a:lnSpc>
                <a:spcPct val="100000"/>
              </a:lnSpc>
              <a:spcBef>
                <a:spcPts val="0"/>
              </a:spcBef>
            </a:pPr>
            <a:r>
              <a:rPr lang="en-US"/>
              <a:t>DOD Chief Digital &amp; Artificial Office (CDAO)</a:t>
            </a:r>
          </a:p>
          <a:p>
            <a:pPr>
              <a:lnSpc>
                <a:spcPct val="100000"/>
              </a:lnSpc>
              <a:spcBef>
                <a:spcPts val="0"/>
              </a:spcBef>
            </a:pPr>
            <a:r>
              <a:rPr lang="en-US"/>
              <a:t>Authorizing Official for:</a:t>
            </a:r>
          </a:p>
          <a:p>
            <a:pPr>
              <a:lnSpc>
                <a:spcPct val="100000"/>
              </a:lnSpc>
              <a:spcBef>
                <a:spcPts val="0"/>
              </a:spcBef>
            </a:pPr>
            <a:r>
              <a:rPr lang="en-US"/>
              <a:t>DOD CDAO; JSF F-35 ALIS</a:t>
            </a:r>
          </a:p>
        </p:txBody>
      </p:sp>
      <p:sp>
        <p:nvSpPr>
          <p:cNvPr id="4" name="TextBox 3">
            <a:extLst>
              <a:ext uri="{FF2B5EF4-FFF2-40B4-BE49-F238E27FC236}">
                <a16:creationId xmlns:a16="http://schemas.microsoft.com/office/drawing/2014/main" id="{A967FB96-A2BE-EA71-50B7-ABA55A882371}"/>
              </a:ext>
            </a:extLst>
          </p:cNvPr>
          <p:cNvSpPr txBox="1"/>
          <p:nvPr/>
        </p:nvSpPr>
        <p:spPr>
          <a:xfrm>
            <a:off x="1281952" y="6450576"/>
            <a:ext cx="5289178" cy="338554"/>
          </a:xfrm>
          <a:prstGeom prst="rect">
            <a:avLst/>
          </a:prstGeom>
          <a:noFill/>
        </p:spPr>
        <p:txBody>
          <a:bodyPr wrap="square" lIns="91440" tIns="45720" rIns="91440" bIns="45720" anchor="t">
            <a:spAutoFit/>
          </a:bodyPr>
          <a:lstStyle/>
          <a:p>
            <a:r>
              <a:rPr lang="en-US" sz="800" b="0" i="0">
                <a:solidFill>
                  <a:srgbClr val="000000"/>
                </a:solidFill>
                <a:effectLst/>
                <a:latin typeface="Times New Roman"/>
                <a:cs typeface="Times New Roman"/>
              </a:rPr>
              <a:t>DISTRIBUTION STATEMENT A: Distribution approved for public release on </a:t>
            </a:r>
            <a:r>
              <a:rPr lang="en-US" sz="800">
                <a:solidFill>
                  <a:srgbClr val="000000"/>
                </a:solidFill>
                <a:latin typeface="Times New Roman"/>
                <a:cs typeface="Times New Roman"/>
              </a:rPr>
              <a:t>09</a:t>
            </a:r>
            <a:r>
              <a:rPr lang="en-US" sz="800" b="0" i="0">
                <a:solidFill>
                  <a:srgbClr val="000000"/>
                </a:solidFill>
                <a:effectLst/>
                <a:latin typeface="Times New Roman"/>
                <a:cs typeface="Times New Roman"/>
              </a:rPr>
              <a:t> May 2025; distribution is unlimited. </a:t>
            </a:r>
            <a:r>
              <a:rPr lang="en-US" sz="800" b="0" i="0">
                <a:solidFill>
                  <a:srgbClr val="000000"/>
                </a:solidFill>
                <a:effectLst/>
                <a:latin typeface="WordVisiCarriageReturn_MSFontService"/>
              </a:rPr>
              <a:t> </a:t>
            </a:r>
            <a:br>
              <a:rPr lang="en-US" sz="800" b="0" i="0">
                <a:solidFill>
                  <a:srgbClr val="000000"/>
                </a:solidFill>
                <a:effectLst/>
                <a:latin typeface="WordVisiCarriageReturn_MSFontService"/>
              </a:rPr>
            </a:br>
            <a:r>
              <a:rPr lang="en-US" sz="800" b="0" i="0">
                <a:solidFill>
                  <a:srgbClr val="000000"/>
                </a:solidFill>
                <a:effectLst/>
                <a:latin typeface="Times New Roman"/>
                <a:cs typeface="Times New Roman"/>
              </a:rPr>
              <a:t>Case Number: 25-T-2015</a:t>
            </a:r>
          </a:p>
        </p:txBody>
      </p:sp>
    </p:spTree>
    <p:extLst>
      <p:ext uri="{BB962C8B-B14F-4D97-AF65-F5344CB8AC3E}">
        <p14:creationId xmlns:p14="http://schemas.microsoft.com/office/powerpoint/2010/main" val="2168119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1E016-2132-71D6-6EE4-5FF24F121056}"/>
              </a:ext>
            </a:extLst>
          </p:cNvPr>
          <p:cNvSpPr>
            <a:spLocks noGrp="1"/>
          </p:cNvSpPr>
          <p:nvPr>
            <p:ph type="title"/>
          </p:nvPr>
        </p:nvSpPr>
        <p:spPr/>
        <p:txBody>
          <a:bodyPr>
            <a:noAutofit/>
          </a:bodyPr>
          <a:lstStyle/>
          <a:p>
            <a:r>
              <a:rPr lang="en-US"/>
              <a:t>OVL Cyber Team Roles and Responsibilities</a:t>
            </a:r>
          </a:p>
        </p:txBody>
      </p:sp>
      <p:graphicFrame>
        <p:nvGraphicFramePr>
          <p:cNvPr id="10" name="Table 9">
            <a:extLst>
              <a:ext uri="{FF2B5EF4-FFF2-40B4-BE49-F238E27FC236}">
                <a16:creationId xmlns:a16="http://schemas.microsoft.com/office/drawing/2014/main" id="{30D005EE-086C-C962-7CED-E8322A1EE65E}"/>
              </a:ext>
            </a:extLst>
          </p:cNvPr>
          <p:cNvGraphicFramePr>
            <a:graphicFrameLocks noGrp="1"/>
          </p:cNvGraphicFramePr>
          <p:nvPr>
            <p:extLst>
              <p:ext uri="{D42A27DB-BD31-4B8C-83A1-F6EECF244321}">
                <p14:modId xmlns:p14="http://schemas.microsoft.com/office/powerpoint/2010/main" val="2197544969"/>
              </p:ext>
            </p:extLst>
          </p:nvPr>
        </p:nvGraphicFramePr>
        <p:xfrm>
          <a:off x="510932" y="1272635"/>
          <a:ext cx="8122135" cy="4718166"/>
        </p:xfrm>
        <a:graphic>
          <a:graphicData uri="http://schemas.openxmlformats.org/drawingml/2006/table">
            <a:tbl>
              <a:tblPr firstRow="1" firstCol="1" bandRow="1">
                <a:tableStyleId>{5C22544A-7EE6-4342-B048-85BDC9FD1C3A}</a:tableStyleId>
              </a:tblPr>
              <a:tblGrid>
                <a:gridCol w="860668">
                  <a:extLst>
                    <a:ext uri="{9D8B030D-6E8A-4147-A177-3AD203B41FA5}">
                      <a16:colId xmlns:a16="http://schemas.microsoft.com/office/drawing/2014/main" val="1929691919"/>
                    </a:ext>
                  </a:extLst>
                </a:gridCol>
                <a:gridCol w="1443162">
                  <a:extLst>
                    <a:ext uri="{9D8B030D-6E8A-4147-A177-3AD203B41FA5}">
                      <a16:colId xmlns:a16="http://schemas.microsoft.com/office/drawing/2014/main" val="60817305"/>
                    </a:ext>
                  </a:extLst>
                </a:gridCol>
                <a:gridCol w="1319916">
                  <a:extLst>
                    <a:ext uri="{9D8B030D-6E8A-4147-A177-3AD203B41FA5}">
                      <a16:colId xmlns:a16="http://schemas.microsoft.com/office/drawing/2014/main" val="830018159"/>
                    </a:ext>
                  </a:extLst>
                </a:gridCol>
                <a:gridCol w="4498389">
                  <a:extLst>
                    <a:ext uri="{9D8B030D-6E8A-4147-A177-3AD203B41FA5}">
                      <a16:colId xmlns:a16="http://schemas.microsoft.com/office/drawing/2014/main" val="52898070"/>
                    </a:ext>
                  </a:extLst>
                </a:gridCol>
              </a:tblGrid>
              <a:tr h="195142">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FUNCTION</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TITLE</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ROLE</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RESPONSIBILITIES (AO-DEFINED)</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tc>
                <a:extLst>
                  <a:ext uri="{0D108BD9-81ED-4DB2-BD59-A6C34878D82A}">
                    <a16:rowId xmlns:a16="http://schemas.microsoft.com/office/drawing/2014/main" val="2643061139"/>
                  </a:ext>
                </a:extLst>
              </a:tr>
              <a:tr h="318844">
                <a:tc rowSpan="2">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System Owners</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tc>
                <a:tc>
                  <a:txBody>
                    <a:bodyPr/>
                    <a:lstStyle/>
                    <a:p>
                      <a:pPr marL="0" lvl="0" algn="ctr">
                        <a:lnSpc>
                          <a:spcPct val="100000"/>
                        </a:lnSpc>
                        <a:spcBef>
                          <a:spcPts val="0"/>
                        </a:spcBef>
                        <a:spcAft>
                          <a:spcPts val="0"/>
                        </a:spcAft>
                        <a:buNone/>
                      </a:pPr>
                      <a:r>
                        <a:rPr lang="en-US" sz="800" b="0" i="0" u="none" strike="noStrike" noProof="0">
                          <a:effectLst/>
                          <a:latin typeface="Arial" panose="020B0604020202020204" pitchFamily="34" charset="0"/>
                          <a:cs typeface="Arial" panose="020B0604020202020204" pitchFamily="34" charset="0"/>
                        </a:rPr>
                        <a:t>Senior Acquisition Executive </a:t>
                      </a:r>
                      <a:br>
                        <a:rPr lang="en-US" sz="800" b="0" i="0" u="none" strike="noStrike" noProof="0">
                          <a:effectLst/>
                          <a:latin typeface="Arial" panose="020B0604020202020204" pitchFamily="34" charset="0"/>
                          <a:cs typeface="Arial" panose="020B0604020202020204" pitchFamily="34" charset="0"/>
                        </a:rPr>
                      </a:br>
                      <a:r>
                        <a:rPr lang="en-US" sz="800" b="0" i="0" u="none" strike="noStrike" noProof="0">
                          <a:effectLst/>
                          <a:latin typeface="Arial" panose="020B0604020202020204" pitchFamily="34" charset="0"/>
                          <a:cs typeface="Arial" panose="020B0604020202020204" pitchFamily="34" charset="0"/>
                        </a:rPr>
                        <a:t>(SAE)</a:t>
                      </a:r>
                      <a:endParaRPr lang="en-US">
                        <a:latin typeface="Arial" panose="020B0604020202020204" pitchFamily="34" charset="0"/>
                        <a:cs typeface="Arial" panose="020B0604020202020204" pitchFamily="34" charset="0"/>
                      </a:endParaRPr>
                    </a:p>
                  </a:txBody>
                  <a:tcPr marL="2610" marR="2610" marT="0" marB="0" anchor="ctr">
                    <a:solidFill>
                      <a:schemeClr val="accent6">
                        <a:lumMod val="60000"/>
                        <a:lumOff val="40000"/>
                      </a:schemeClr>
                    </a:solidFill>
                  </a:tcP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Senior Acquisition Official</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60000"/>
                        <a:lumOff val="40000"/>
                      </a:schemeClr>
                    </a:solidFill>
                  </a:tcPr>
                </a:tc>
                <a:tc>
                  <a:txBody>
                    <a:bodyPr/>
                    <a:lstStyle/>
                    <a:p>
                      <a:pPr marL="91440" algn="l">
                        <a:lnSpc>
                          <a:spcPct val="100000"/>
                        </a:lnSpc>
                        <a:spcBef>
                          <a:spcPts val="0"/>
                        </a:spcBef>
                        <a:spcAft>
                          <a:spcPts val="0"/>
                        </a:spcAft>
                      </a:pPr>
                      <a:r>
                        <a:rPr lang="en-US" sz="800">
                          <a:effectLst/>
                          <a:latin typeface="Arial"/>
                          <a:cs typeface="Arial"/>
                        </a:rPr>
                        <a:t>Responsible for the procurement, development, integration, modification, operation, maintenance, and disposal of a capability.</a:t>
                      </a:r>
                    </a:p>
                  </a:txBody>
                  <a:tcPr marL="2610" marR="2610" marT="0" marB="0" anchor="ctr">
                    <a:solidFill>
                      <a:schemeClr val="accent6">
                        <a:lumMod val="60000"/>
                        <a:lumOff val="40000"/>
                      </a:schemeClr>
                    </a:solidFill>
                  </a:tcPr>
                </a:tc>
                <a:extLst>
                  <a:ext uri="{0D108BD9-81ED-4DB2-BD59-A6C34878D82A}">
                    <a16:rowId xmlns:a16="http://schemas.microsoft.com/office/drawing/2014/main" val="1029156623"/>
                  </a:ext>
                </a:extLst>
              </a:tr>
              <a:tr h="484919">
                <a:tc vMerge="1">
                  <a:txBody>
                    <a:bodyPr/>
                    <a:lstStyle/>
                    <a:p>
                      <a:endParaRPr lang="en-US"/>
                    </a:p>
                  </a:txBody>
                  <a:tcP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Information System Owner (ISO)</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20000"/>
                        <a:lumOff val="80000"/>
                      </a:schemeClr>
                    </a:solidFill>
                  </a:tcP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System Operational Owner</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20000"/>
                        <a:lumOff val="80000"/>
                      </a:schemeClr>
                    </a:solidFill>
                  </a:tcPr>
                </a:tc>
                <a:tc>
                  <a:txBody>
                    <a:bodyPr/>
                    <a:lstStyle/>
                    <a:p>
                      <a:pPr marL="91440" algn="l">
                        <a:lnSpc>
                          <a:spcPct val="100000"/>
                        </a:lnSpc>
                        <a:spcBef>
                          <a:spcPts val="0"/>
                        </a:spcBef>
                        <a:spcAft>
                          <a:spcPts val="0"/>
                        </a:spcAft>
                      </a:pPr>
                      <a:r>
                        <a:rPr lang="en-US" sz="800">
                          <a:effectLst/>
                          <a:latin typeface="Arial"/>
                          <a:cs typeface="Arial"/>
                        </a:rPr>
                        <a:t>Primarily responsible for managing system development, operations, and maintenance at the capability level.  As part of these responsibilities, ISO must work with AOs, ISSMs, ISSEs, and PMs to ensure compliance for the systems which they own. </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20000"/>
                        <a:lumOff val="80000"/>
                      </a:schemeClr>
                    </a:solidFill>
                  </a:tcPr>
                </a:tc>
                <a:extLst>
                  <a:ext uri="{0D108BD9-81ED-4DB2-BD59-A6C34878D82A}">
                    <a16:rowId xmlns:a16="http://schemas.microsoft.com/office/drawing/2014/main" val="4207336099"/>
                  </a:ext>
                </a:extLst>
              </a:tr>
              <a:tr h="1055346">
                <a:tc rowSpan="3">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Assess and Authorize</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Authorizing Official (AO)</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60000"/>
                        <a:lumOff val="40000"/>
                      </a:schemeClr>
                    </a:solidFill>
                  </a:tcPr>
                </a:tc>
                <a:tc>
                  <a:txBody>
                    <a:bodyPr/>
                    <a:lstStyle/>
                    <a:p>
                      <a:pPr marL="0" lvl="0" algn="ctr">
                        <a:lnSpc>
                          <a:spcPct val="100000"/>
                        </a:lnSpc>
                        <a:spcBef>
                          <a:spcPts val="0"/>
                        </a:spcBef>
                        <a:spcAft>
                          <a:spcPts val="0"/>
                        </a:spcAft>
                        <a:buNone/>
                      </a:pPr>
                      <a:r>
                        <a:rPr lang="en-US" sz="800">
                          <a:effectLst/>
                          <a:latin typeface="Arial"/>
                          <a:cs typeface="Arial"/>
                        </a:rPr>
                        <a:t>Authorizing Official</a:t>
                      </a:r>
                      <a:endParaRPr lang="en-US" sz="800">
                        <a:effectLst/>
                        <a:latin typeface="Arial"/>
                        <a:ea typeface="Cambria"/>
                        <a:cs typeface="Arial"/>
                      </a:endParaRPr>
                    </a:p>
                  </a:txBody>
                  <a:tcPr marL="2610" marR="2610" marT="0" marB="0" anchor="ctr">
                    <a:solidFill>
                      <a:schemeClr val="accent6">
                        <a:lumMod val="60000"/>
                        <a:lumOff val="40000"/>
                      </a:schemeClr>
                    </a:solidFill>
                  </a:tcPr>
                </a:tc>
                <a:tc>
                  <a:txBody>
                    <a:bodyPr/>
                    <a:lstStyle/>
                    <a:p>
                      <a:pPr marL="91440" lvl="0" algn="l">
                        <a:lnSpc>
                          <a:spcPct val="100000"/>
                        </a:lnSpc>
                        <a:spcBef>
                          <a:spcPts val="0"/>
                        </a:spcBef>
                        <a:spcAft>
                          <a:spcPts val="0"/>
                        </a:spcAft>
                        <a:buNone/>
                      </a:pPr>
                      <a:r>
                        <a:rPr lang="en-US" sz="800" b="0" i="0" u="none" strike="noStrike" noProof="0">
                          <a:effectLst/>
                          <a:latin typeface="Arial"/>
                        </a:rPr>
                        <a:t>Provides a determination of RISK</a:t>
                      </a:r>
                      <a:r>
                        <a:rPr lang="en-US" sz="800">
                          <a:effectLst/>
                          <a:latin typeface="Arial"/>
                          <a:cs typeface="Arial"/>
                        </a:rPr>
                        <a:t> for a capability. Responsible for assessing and determining the Risk of Use for the system or capability and informing the stakeholders. The AO is responsible for authorizing or denying the operation (or the testing) of the information system by issuing an authorizing determination. The AO reviews the security authorization package, including supporting evidence and the recommendation of the CRA as a basis for determining risk.</a:t>
                      </a:r>
                    </a:p>
                  </a:txBody>
                  <a:tcPr marL="2610" marR="2610" marT="0" marB="0" anchor="ctr">
                    <a:solidFill>
                      <a:schemeClr val="accent6">
                        <a:lumMod val="60000"/>
                        <a:lumOff val="40000"/>
                      </a:schemeClr>
                    </a:solidFill>
                  </a:tcPr>
                </a:tc>
                <a:extLst>
                  <a:ext uri="{0D108BD9-81ED-4DB2-BD59-A6C34878D82A}">
                    <a16:rowId xmlns:a16="http://schemas.microsoft.com/office/drawing/2014/main" val="2985889909"/>
                  </a:ext>
                </a:extLst>
              </a:tr>
              <a:tr h="360892">
                <a:tc vMerge="1">
                  <a:txBody>
                    <a:bodyPr/>
                    <a:lstStyle/>
                    <a:p>
                      <a:endParaRPr lang="en-US"/>
                    </a:p>
                  </a:txBody>
                  <a:tcP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Authorizing Official Designated Representative (AODR)</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20000"/>
                        <a:lumOff val="80000"/>
                      </a:schemeClr>
                    </a:solidFill>
                  </a:tcP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AO Designated Representative</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20000"/>
                        <a:lumOff val="80000"/>
                      </a:schemeClr>
                    </a:solidFill>
                  </a:tcPr>
                </a:tc>
                <a:tc>
                  <a:txBody>
                    <a:bodyPr/>
                    <a:lstStyle/>
                    <a:p>
                      <a:pPr marL="91440" algn="l">
                        <a:lnSpc>
                          <a:spcPct val="100000"/>
                        </a:lnSpc>
                        <a:spcBef>
                          <a:spcPts val="0"/>
                        </a:spcBef>
                        <a:spcAft>
                          <a:spcPts val="0"/>
                        </a:spcAft>
                      </a:pPr>
                      <a:r>
                        <a:rPr lang="en-US" sz="800">
                          <a:effectLst/>
                          <a:latin typeface="Arial"/>
                          <a:cs typeface="Arial"/>
                        </a:rPr>
                        <a:t>As defined by the AO, acts on behalf of the authorizing official to coordinate and conduct the required day-to-day activities associated with the security authorization process.</a:t>
                      </a:r>
                      <a:endParaRPr lang="en-US" sz="800">
                        <a:effectLst/>
                        <a:latin typeface="Arial"/>
                        <a:ea typeface="Cambria" panose="02040503050406030204" pitchFamily="18" charset="0"/>
                        <a:cs typeface="Arial"/>
                      </a:endParaRPr>
                    </a:p>
                  </a:txBody>
                  <a:tcPr marL="2610" marR="2610" marT="0" marB="0" anchor="ctr">
                    <a:solidFill>
                      <a:schemeClr val="accent6">
                        <a:lumMod val="20000"/>
                        <a:lumOff val="80000"/>
                      </a:schemeClr>
                    </a:solidFill>
                  </a:tcPr>
                </a:tc>
                <a:extLst>
                  <a:ext uri="{0D108BD9-81ED-4DB2-BD59-A6C34878D82A}">
                    <a16:rowId xmlns:a16="http://schemas.microsoft.com/office/drawing/2014/main" val="3800588874"/>
                  </a:ext>
                </a:extLst>
              </a:tr>
              <a:tr h="318844">
                <a:tc vMerge="1">
                  <a:txBody>
                    <a:bodyPr/>
                    <a:lstStyle/>
                    <a:p>
                      <a:endParaRPr lang="en-US"/>
                    </a:p>
                  </a:txBody>
                  <a:tcP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Cyber Risk Assessors (CRA)</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60000"/>
                        <a:lumOff val="40000"/>
                      </a:schemeClr>
                    </a:solidFill>
                  </a:tcP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Independent Risk Assessor</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60000"/>
                        <a:lumOff val="40000"/>
                      </a:schemeClr>
                    </a:solidFill>
                  </a:tcPr>
                </a:tc>
                <a:tc>
                  <a:txBody>
                    <a:bodyPr/>
                    <a:lstStyle/>
                    <a:p>
                      <a:pPr marL="91440" algn="l">
                        <a:lnSpc>
                          <a:spcPct val="100000"/>
                        </a:lnSpc>
                        <a:spcBef>
                          <a:spcPts val="0"/>
                        </a:spcBef>
                        <a:spcAft>
                          <a:spcPts val="0"/>
                        </a:spcAft>
                      </a:pPr>
                      <a:r>
                        <a:rPr lang="en-US" sz="800">
                          <a:effectLst/>
                          <a:latin typeface="Arial"/>
                          <a:cs typeface="Arial"/>
                        </a:rPr>
                        <a:t>Provides the AO, an independent (of the capability) risk assessment of assigned systems, and an authorization recommendation to the AO.</a:t>
                      </a:r>
                      <a:endParaRPr lang="en-US" sz="800">
                        <a:effectLst/>
                        <a:latin typeface="Arial"/>
                        <a:ea typeface="Cambria" panose="02040503050406030204" pitchFamily="18" charset="0"/>
                        <a:cs typeface="Arial"/>
                      </a:endParaRPr>
                    </a:p>
                  </a:txBody>
                  <a:tcPr marL="2610" marR="2610" marT="0" marB="0" anchor="ctr">
                    <a:solidFill>
                      <a:schemeClr val="accent6">
                        <a:lumMod val="60000"/>
                        <a:lumOff val="40000"/>
                      </a:schemeClr>
                    </a:solidFill>
                  </a:tcPr>
                </a:tc>
                <a:extLst>
                  <a:ext uri="{0D108BD9-81ED-4DB2-BD59-A6C34878D82A}">
                    <a16:rowId xmlns:a16="http://schemas.microsoft.com/office/drawing/2014/main" val="2150914675"/>
                  </a:ext>
                </a:extLst>
              </a:tr>
              <a:tr h="983142">
                <a:tc rowSpan="2">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Acquisition Program</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Information System Security Manager (ISSM)</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20000"/>
                        <a:lumOff val="80000"/>
                      </a:schemeClr>
                    </a:solidFill>
                  </a:tcPr>
                </a:tc>
                <a:tc>
                  <a:txBody>
                    <a:bodyPr/>
                    <a:lstStyle/>
                    <a:p>
                      <a:pPr marL="0" algn="ctr">
                        <a:lnSpc>
                          <a:spcPct val="100000"/>
                        </a:lnSpc>
                        <a:spcBef>
                          <a:spcPts val="0"/>
                        </a:spcBef>
                        <a:spcAft>
                          <a:spcPts val="0"/>
                        </a:spcAft>
                      </a:pPr>
                      <a:r>
                        <a:rPr lang="en-US" sz="800">
                          <a:effectLst/>
                          <a:latin typeface="Arial"/>
                          <a:cs typeface="Arial"/>
                        </a:rPr>
                        <a:t>Capability/ Cyber Lead</a:t>
                      </a:r>
                      <a:endParaRPr lang="en-US" sz="800">
                        <a:effectLst/>
                        <a:latin typeface="Arial"/>
                        <a:ea typeface="Cambria" panose="02040503050406030204" pitchFamily="18" charset="0"/>
                        <a:cs typeface="Arial"/>
                      </a:endParaRPr>
                    </a:p>
                  </a:txBody>
                  <a:tcPr marL="2610" marR="2610" marT="0" marB="0" anchor="ctr">
                    <a:solidFill>
                      <a:schemeClr val="accent6">
                        <a:lumMod val="20000"/>
                        <a:lumOff val="80000"/>
                      </a:schemeClr>
                    </a:solidFill>
                  </a:tcPr>
                </a:tc>
                <a:tc>
                  <a:txBody>
                    <a:bodyPr/>
                    <a:lstStyle/>
                    <a:p>
                      <a:pPr marL="91440" algn="l">
                        <a:lnSpc>
                          <a:spcPct val="100000"/>
                        </a:lnSpc>
                        <a:spcBef>
                          <a:spcPts val="0"/>
                        </a:spcBef>
                        <a:spcAft>
                          <a:spcPts val="0"/>
                        </a:spcAft>
                      </a:pPr>
                      <a:r>
                        <a:rPr lang="en-US" sz="800">
                          <a:effectLst/>
                          <a:latin typeface="Arial"/>
                          <a:cs typeface="Arial"/>
                        </a:rPr>
                        <a:t>Primarily responsible for maintaining the overall security posture of the systems within their organization and are accountable for the implementation. The organization’s Cybersecurity Capability is developed by ISSMs that includes Cybersecurity architecture, requirements, objectives and policies, Cybersecurity personnel, and Cybersecurity processes and procedures. ISSMs are also in charge of the continuous monitoring of systems within their purview to ensure compliance with Cybersecurity policies.  </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20000"/>
                        <a:lumOff val="80000"/>
                      </a:schemeClr>
                    </a:solidFill>
                  </a:tcPr>
                </a:tc>
                <a:extLst>
                  <a:ext uri="{0D108BD9-81ED-4DB2-BD59-A6C34878D82A}">
                    <a16:rowId xmlns:a16="http://schemas.microsoft.com/office/drawing/2014/main" val="2142051315"/>
                  </a:ext>
                </a:extLst>
              </a:tr>
              <a:tr h="1001037">
                <a:tc vMerge="1">
                  <a:txBody>
                    <a:bodyPr/>
                    <a:lstStyle/>
                    <a:p>
                      <a:endParaRPr lang="en-US"/>
                    </a:p>
                  </a:txBody>
                  <a:tcP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Program Manager (PM)</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60000"/>
                        <a:lumOff val="40000"/>
                      </a:schemeClr>
                    </a:solidFill>
                  </a:tcP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Program Manager </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60000"/>
                        <a:lumOff val="40000"/>
                      </a:schemeClr>
                    </a:solidFill>
                  </a:tcPr>
                </a:tc>
                <a:tc>
                  <a:txBody>
                    <a:bodyPr/>
                    <a:lstStyle/>
                    <a:p>
                      <a:pPr marL="91440" algn="l">
                        <a:lnSpc>
                          <a:spcPct val="100000"/>
                        </a:lnSpc>
                        <a:spcBef>
                          <a:spcPts val="0"/>
                        </a:spcBef>
                        <a:spcAft>
                          <a:spcPts val="0"/>
                        </a:spcAft>
                      </a:pPr>
                      <a:r>
                        <a:rPr lang="en-US" sz="800">
                          <a:effectLst/>
                          <a:latin typeface="Arial" panose="020B0604020202020204" pitchFamily="34" charset="0"/>
                          <a:cs typeface="Arial" panose="020B0604020202020204" pitchFamily="34" charset="0"/>
                        </a:rPr>
                        <a:t>The official responsible for and authority to accomplish program or system objectives for development, production and sustainment to meet the user’s operational needs. Additionally, the PM serves as the focal point for the integration of cybersecurity into and throughout the system life cycle of an assigned IS and PIT system. </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610" marR="2610" marT="0" marB="0" anchor="ctr">
                    <a:solidFill>
                      <a:schemeClr val="accent6">
                        <a:lumMod val="60000"/>
                        <a:lumOff val="40000"/>
                      </a:schemeClr>
                    </a:solidFill>
                  </a:tcPr>
                </a:tc>
                <a:extLst>
                  <a:ext uri="{0D108BD9-81ED-4DB2-BD59-A6C34878D82A}">
                    <a16:rowId xmlns:a16="http://schemas.microsoft.com/office/drawing/2014/main" val="101682876"/>
                  </a:ext>
                </a:extLst>
              </a:tr>
            </a:tbl>
          </a:graphicData>
        </a:graphic>
      </p:graphicFrame>
    </p:spTree>
    <p:extLst>
      <p:ext uri="{BB962C8B-B14F-4D97-AF65-F5344CB8AC3E}">
        <p14:creationId xmlns:p14="http://schemas.microsoft.com/office/powerpoint/2010/main" val="49894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C790171-6524-7B91-F9FF-3C29E21BFE30}"/>
              </a:ext>
            </a:extLst>
          </p:cNvPr>
          <p:cNvGraphicFramePr>
            <a:graphicFrameLocks noGrp="1"/>
          </p:cNvGraphicFramePr>
          <p:nvPr>
            <p:extLst>
              <p:ext uri="{D42A27DB-BD31-4B8C-83A1-F6EECF244321}">
                <p14:modId xmlns:p14="http://schemas.microsoft.com/office/powerpoint/2010/main" val="4201810806"/>
              </p:ext>
            </p:extLst>
          </p:nvPr>
        </p:nvGraphicFramePr>
        <p:xfrm>
          <a:off x="510932" y="1272635"/>
          <a:ext cx="8122135" cy="4394201"/>
        </p:xfrm>
        <a:graphic>
          <a:graphicData uri="http://schemas.openxmlformats.org/drawingml/2006/table">
            <a:tbl>
              <a:tblPr firstRow="1" firstCol="1" bandRow="1">
                <a:tableStyleId>{5C22544A-7EE6-4342-B048-85BDC9FD1C3A}</a:tableStyleId>
              </a:tblPr>
              <a:tblGrid>
                <a:gridCol w="1059071">
                  <a:extLst>
                    <a:ext uri="{9D8B030D-6E8A-4147-A177-3AD203B41FA5}">
                      <a16:colId xmlns:a16="http://schemas.microsoft.com/office/drawing/2014/main" val="60817305"/>
                    </a:ext>
                  </a:extLst>
                </a:gridCol>
                <a:gridCol w="7063064">
                  <a:extLst>
                    <a:ext uri="{9D8B030D-6E8A-4147-A177-3AD203B41FA5}">
                      <a16:colId xmlns:a16="http://schemas.microsoft.com/office/drawing/2014/main" val="52898070"/>
                    </a:ext>
                  </a:extLst>
                </a:gridCol>
              </a:tblGrid>
              <a:tr h="205396">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ROLE</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TASK</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extLst>
                  <a:ext uri="{0D108BD9-81ED-4DB2-BD59-A6C34878D82A}">
                    <a16:rowId xmlns:a16="http://schemas.microsoft.com/office/drawing/2014/main" val="2643061139"/>
                  </a:ext>
                </a:extLst>
              </a:tr>
              <a:tr h="780185">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Authorizing Official</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tc>
                  <a:txBody>
                    <a:bodyPr/>
                    <a:lstStyle/>
                    <a:p>
                      <a:pPr marL="262890" indent="-171450" algn="l">
                        <a:lnSpc>
                          <a:spcPct val="100000"/>
                        </a:lnSpc>
                        <a:spcBef>
                          <a:spcPts val="0"/>
                        </a:spcBef>
                        <a:spcAft>
                          <a:spcPts val="0"/>
                        </a:spcAft>
                        <a:buFont typeface="Arial" panose="020B0604020202020204" pitchFamily="34" charset="0"/>
                        <a:buChar char="•"/>
                      </a:pPr>
                      <a:r>
                        <a:rPr lang="en-US" sz="800">
                          <a:effectLst/>
                          <a:latin typeface="Arial"/>
                          <a:ea typeface="Cambria"/>
                          <a:cs typeface="Arial"/>
                        </a:rPr>
                        <a:t>Provides Assessment criteria input and reviews the plan to assess the security requirements.</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Final authorization determination</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Review the reported security status of the IS (including the effectiveness of security requirements employed within and inherited by the IS) on an ongoing basis and in accordance with the continuous monitoring strategy to determine whether the risk to organizational operations, organizational assets, individuals, other organizations, or the Nation remains acceptable.</a:t>
                      </a:r>
                    </a:p>
                  </a:txBody>
                  <a:tcPr marL="2506" marR="2506" marT="0" marB="0" anchor="ctr">
                    <a:solidFill>
                      <a:schemeClr val="accent6">
                        <a:lumMod val="60000"/>
                        <a:lumOff val="40000"/>
                      </a:schemeClr>
                    </a:solidFill>
                  </a:tcPr>
                </a:tc>
                <a:extLst>
                  <a:ext uri="{0D108BD9-81ED-4DB2-BD59-A6C34878D82A}">
                    <a16:rowId xmlns:a16="http://schemas.microsoft.com/office/drawing/2014/main" val="1029156623"/>
                  </a:ext>
                </a:extLst>
              </a:tr>
              <a:tr h="205396">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AODR</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tc>
                  <a:txBody>
                    <a:bodyPr/>
                    <a:lstStyle/>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Duties as assigned.</a:t>
                      </a:r>
                    </a:p>
                  </a:txBody>
                  <a:tcPr marL="2506" marR="2506" marT="0" marB="0" anchor="ctr">
                    <a:solidFill>
                      <a:schemeClr val="accent6">
                        <a:lumMod val="20000"/>
                        <a:lumOff val="80000"/>
                      </a:schemeClr>
                    </a:solidFill>
                  </a:tcPr>
                </a:tc>
                <a:extLst>
                  <a:ext uri="{0D108BD9-81ED-4DB2-BD59-A6C34878D82A}">
                    <a16:rowId xmlns:a16="http://schemas.microsoft.com/office/drawing/2014/main" val="4207336099"/>
                  </a:ext>
                </a:extLst>
              </a:tr>
              <a:tr h="3203224">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Information System Owner</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tc>
                  <a:txBody>
                    <a:bodyPr/>
                    <a:lstStyle/>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Categorize the information system and document the results in the AO Determination Brief.</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Describe the information system (including system boundary) and document the description in the AO Determination Brief.</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Register the IS with the appropriate organizational program management offices.</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Assign qualified personnel to the OVL roles</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Identify the security requirements provided by the organization as common requirements for organizational IS and document the requirements in the AO Determination Brief.</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Select the security requirements for the IS (i.e., baseline, overlays, tailoring) and document the requirements in the AO Determination Brief.</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Develop a system-level continuous monitoring strategy</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Apply Overlays and tailor</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Implement the security requirements specified in the AO Determination Brief.</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Document the implementation as appropriate in the AO Determination Brief, providing a functional description of the implementation.</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Conduct initial remedial actions based on findings and reassess remediated risk(s) as appropriate.</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Prepare the Plan of Action and Milestones (POA&amp;M) based on the findings and recommendations from the SAR, include any remediation actions taken.</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Assemble and submit the Security Authorization Package (SAP) to the CRA. References are not part of the Security Authorization Package but must documented and made available.</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Determine the security impact of proposed or actual changes to the IS and its environment of operation.</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Conduct remediation actions based on the results of ongoing monitoring activities, assessment or risk, and outstanding items in the POA&amp;M.</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Update AO Determination Brief, SAR, and POA&amp;M based on the results of the continuous monitoring process.</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Report the security status of the IS (including the effectiveness of security requirements employed within and inherited by the IS) to the AO and other appropriate organizational officials on an ongoing basis and in accordance with the continuous monitoring strategy.</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Implement an IS Decommissioning Strategy when needed which executes required actions when a system is removed from service.</a:t>
                      </a:r>
                    </a:p>
                  </a:txBody>
                  <a:tcPr marL="2506" marR="2506" marT="0" marB="0" anchor="ctr">
                    <a:solidFill>
                      <a:schemeClr val="accent6">
                        <a:lumMod val="60000"/>
                        <a:lumOff val="40000"/>
                      </a:schemeClr>
                    </a:solidFill>
                  </a:tcPr>
                </a:tc>
                <a:extLst>
                  <a:ext uri="{0D108BD9-81ED-4DB2-BD59-A6C34878D82A}">
                    <a16:rowId xmlns:a16="http://schemas.microsoft.com/office/drawing/2014/main" val="2985889909"/>
                  </a:ext>
                </a:extLst>
              </a:tr>
            </a:tbl>
          </a:graphicData>
        </a:graphic>
      </p:graphicFrame>
      <p:sp>
        <p:nvSpPr>
          <p:cNvPr id="2" name="Title 1">
            <a:extLst>
              <a:ext uri="{FF2B5EF4-FFF2-40B4-BE49-F238E27FC236}">
                <a16:creationId xmlns:a16="http://schemas.microsoft.com/office/drawing/2014/main" id="{C381E016-2132-71D6-6EE4-5FF24F121056}"/>
              </a:ext>
            </a:extLst>
          </p:cNvPr>
          <p:cNvSpPr>
            <a:spLocks noGrp="1"/>
          </p:cNvSpPr>
          <p:nvPr>
            <p:ph type="title"/>
          </p:nvPr>
        </p:nvSpPr>
        <p:spPr/>
        <p:txBody>
          <a:bodyPr vert="horz" lIns="91440" tIns="45720" rIns="91440" bIns="45720" rtlCol="0" anchor="ctr">
            <a:normAutofit/>
          </a:bodyPr>
          <a:lstStyle/>
          <a:p>
            <a:r>
              <a:rPr lang="en-US" sz="3000"/>
              <a:t>OVL Cyber Team Taskings</a:t>
            </a:r>
          </a:p>
        </p:txBody>
      </p:sp>
    </p:spTree>
    <p:extLst>
      <p:ext uri="{BB962C8B-B14F-4D97-AF65-F5344CB8AC3E}">
        <p14:creationId xmlns:p14="http://schemas.microsoft.com/office/powerpoint/2010/main" val="778495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1E016-2132-71D6-6EE4-5FF24F121056}"/>
              </a:ext>
            </a:extLst>
          </p:cNvPr>
          <p:cNvSpPr>
            <a:spLocks noGrp="1"/>
          </p:cNvSpPr>
          <p:nvPr>
            <p:ph type="title"/>
          </p:nvPr>
        </p:nvSpPr>
        <p:spPr/>
        <p:txBody>
          <a:bodyPr>
            <a:normAutofit/>
          </a:bodyPr>
          <a:lstStyle/>
          <a:p>
            <a:r>
              <a:rPr lang="en-US" sz="3000"/>
              <a:t>OVL Cyber Team Taskings</a:t>
            </a:r>
          </a:p>
        </p:txBody>
      </p:sp>
      <p:graphicFrame>
        <p:nvGraphicFramePr>
          <p:cNvPr id="4" name="Table 3">
            <a:extLst>
              <a:ext uri="{FF2B5EF4-FFF2-40B4-BE49-F238E27FC236}">
                <a16:creationId xmlns:a16="http://schemas.microsoft.com/office/drawing/2014/main" id="{52152A8D-CF74-1D69-0BBD-F52F5A5382C9}"/>
              </a:ext>
            </a:extLst>
          </p:cNvPr>
          <p:cNvGraphicFramePr>
            <a:graphicFrameLocks noGrp="1"/>
          </p:cNvGraphicFramePr>
          <p:nvPr>
            <p:extLst>
              <p:ext uri="{D42A27DB-BD31-4B8C-83A1-F6EECF244321}">
                <p14:modId xmlns:p14="http://schemas.microsoft.com/office/powerpoint/2010/main" val="865094901"/>
              </p:ext>
            </p:extLst>
          </p:nvPr>
        </p:nvGraphicFramePr>
        <p:xfrm>
          <a:off x="510932" y="1272635"/>
          <a:ext cx="8122135" cy="3749040"/>
        </p:xfrm>
        <a:graphic>
          <a:graphicData uri="http://schemas.openxmlformats.org/drawingml/2006/table">
            <a:tbl>
              <a:tblPr firstRow="1" firstCol="1" bandRow="1">
                <a:tableStyleId>{5C22544A-7EE6-4342-B048-85BDC9FD1C3A}</a:tableStyleId>
              </a:tblPr>
              <a:tblGrid>
                <a:gridCol w="1059071">
                  <a:extLst>
                    <a:ext uri="{9D8B030D-6E8A-4147-A177-3AD203B41FA5}">
                      <a16:colId xmlns:a16="http://schemas.microsoft.com/office/drawing/2014/main" val="60817305"/>
                    </a:ext>
                  </a:extLst>
                </a:gridCol>
                <a:gridCol w="7063064">
                  <a:extLst>
                    <a:ext uri="{9D8B030D-6E8A-4147-A177-3AD203B41FA5}">
                      <a16:colId xmlns:a16="http://schemas.microsoft.com/office/drawing/2014/main" val="52898070"/>
                    </a:ext>
                  </a:extLst>
                </a:gridCol>
              </a:tblGrid>
              <a:tr h="236688">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ROLE</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TASK</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extLst>
                  <a:ext uri="{0D108BD9-81ED-4DB2-BD59-A6C34878D82A}">
                    <a16:rowId xmlns:a16="http://schemas.microsoft.com/office/drawing/2014/main" val="2643061139"/>
                  </a:ext>
                </a:extLst>
              </a:tr>
              <a:tr h="1685928">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PM/SM</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tc>
                  <a:txBody>
                    <a:bodyPr/>
                    <a:lstStyle/>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Register the IS with the appropriate organizational program management offices.</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Assign qualified personnel to the OVL roles</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Select the security requirements for the IS (i.e., baseline, overlays, tailoring) and document the requirements in the AO Determination Brief.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Develop a system-level continuous monitoring strategy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Apply Overlays and tailor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Implement the security requirements specified in the AO Determination Brief.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Document the implementation as appropriate in the AO Determination Brief, providing a functional description of the implementation.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Prepare the Plan of Action and Milestones (POA&amp;M) based on the findings and recommendations from the SAR, include any remediation actions taken.</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Update AO Determination Brief, SAR, and POA&amp;M based on the results of the continuous monitoring process.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Implement an IS Decommissioning Strategy when needed which executes required actions when a system is removed from service. </a:t>
                      </a:r>
                    </a:p>
                    <a:p>
                      <a:pPr marL="91440" indent="0" algn="l">
                        <a:lnSpc>
                          <a:spcPct val="100000"/>
                        </a:lnSpc>
                        <a:spcBef>
                          <a:spcPts val="0"/>
                        </a:spcBef>
                        <a:spcAft>
                          <a:spcPts val="0"/>
                        </a:spcAft>
                        <a:buFont typeface="Arial" panose="020B0604020202020204" pitchFamily="34" charset="0"/>
                        <a:buNone/>
                      </a:pP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solidFill>
                      <a:schemeClr val="accent6">
                        <a:lumMod val="60000"/>
                        <a:lumOff val="40000"/>
                      </a:schemeClr>
                    </a:solidFill>
                  </a:tcPr>
                </a:tc>
                <a:extLst>
                  <a:ext uri="{0D108BD9-81ED-4DB2-BD59-A6C34878D82A}">
                    <a16:rowId xmlns:a16="http://schemas.microsoft.com/office/drawing/2014/main" val="1029156623"/>
                  </a:ext>
                </a:extLst>
              </a:tr>
              <a:tr h="1826424">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Cyber Risk Assessor</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tc>
                  <a:txBody>
                    <a:bodyPr/>
                    <a:lstStyle/>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Identify the security requirements provided by the organization as common requirements for organizational IS and document the requirements in the AO Determination Brief.</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Develop a system-level continuous monitoring strategy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Review the AO Determination Brief and Continuous Monitoring Strategy.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Determine Assessment Criteria, develop, review, and create a plan to assess the security requirements.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Assess the security requirements in accordance with the assessment procedures defined in the Security Assessment Plan.</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Prepare the Security Assessment Report (SAR)</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Conduct initial remedial actions based on findings and reassess remediated risk(s) as appropriate.</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Assemble and submit the Security Authorization Package (SAP) to the AO. References are not part of the Security Authorization Package but must documented and made available.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Assess a selected subset of security requirements employed within and inherited by the IS in accordance with the organization-defined monitoring strategy.</a:t>
                      </a:r>
                    </a:p>
                    <a:p>
                      <a:pPr marL="91440" indent="0" algn="l">
                        <a:lnSpc>
                          <a:spcPct val="100000"/>
                        </a:lnSpc>
                        <a:spcBef>
                          <a:spcPts val="0"/>
                        </a:spcBef>
                        <a:spcAft>
                          <a:spcPts val="0"/>
                        </a:spcAft>
                        <a:buFont typeface="Arial" panose="020B0604020202020204" pitchFamily="34" charset="0"/>
                        <a:buNone/>
                      </a:pP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solidFill>
                      <a:schemeClr val="accent6">
                        <a:lumMod val="20000"/>
                        <a:lumOff val="80000"/>
                      </a:schemeClr>
                    </a:solidFill>
                  </a:tcPr>
                </a:tc>
                <a:extLst>
                  <a:ext uri="{0D108BD9-81ED-4DB2-BD59-A6C34878D82A}">
                    <a16:rowId xmlns:a16="http://schemas.microsoft.com/office/drawing/2014/main" val="4207336099"/>
                  </a:ext>
                </a:extLst>
              </a:tr>
            </a:tbl>
          </a:graphicData>
        </a:graphic>
      </p:graphicFrame>
    </p:spTree>
    <p:extLst>
      <p:ext uri="{BB962C8B-B14F-4D97-AF65-F5344CB8AC3E}">
        <p14:creationId xmlns:p14="http://schemas.microsoft.com/office/powerpoint/2010/main" val="3889890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1E016-2132-71D6-6EE4-5FF24F121056}"/>
              </a:ext>
            </a:extLst>
          </p:cNvPr>
          <p:cNvSpPr>
            <a:spLocks noGrp="1"/>
          </p:cNvSpPr>
          <p:nvPr>
            <p:ph type="title"/>
          </p:nvPr>
        </p:nvSpPr>
        <p:spPr/>
        <p:txBody>
          <a:bodyPr>
            <a:normAutofit/>
          </a:bodyPr>
          <a:lstStyle/>
          <a:p>
            <a:r>
              <a:rPr lang="en-US" sz="3000"/>
              <a:t>OVL Cyber Team Taskings</a:t>
            </a:r>
          </a:p>
        </p:txBody>
      </p:sp>
      <p:graphicFrame>
        <p:nvGraphicFramePr>
          <p:cNvPr id="7" name="Table 6">
            <a:extLst>
              <a:ext uri="{FF2B5EF4-FFF2-40B4-BE49-F238E27FC236}">
                <a16:creationId xmlns:a16="http://schemas.microsoft.com/office/drawing/2014/main" id="{862A2274-62AB-5618-0435-999EAFAFA496}"/>
              </a:ext>
            </a:extLst>
          </p:cNvPr>
          <p:cNvGraphicFramePr>
            <a:graphicFrameLocks noGrp="1"/>
          </p:cNvGraphicFramePr>
          <p:nvPr>
            <p:extLst>
              <p:ext uri="{D42A27DB-BD31-4B8C-83A1-F6EECF244321}">
                <p14:modId xmlns:p14="http://schemas.microsoft.com/office/powerpoint/2010/main" val="1442830089"/>
              </p:ext>
            </p:extLst>
          </p:nvPr>
        </p:nvGraphicFramePr>
        <p:xfrm>
          <a:off x="510932" y="1272635"/>
          <a:ext cx="8122135" cy="3749040"/>
        </p:xfrm>
        <a:graphic>
          <a:graphicData uri="http://schemas.openxmlformats.org/drawingml/2006/table">
            <a:tbl>
              <a:tblPr firstRow="1" firstCol="1" bandRow="1">
                <a:tableStyleId>{5C22544A-7EE6-4342-B048-85BDC9FD1C3A}</a:tableStyleId>
              </a:tblPr>
              <a:tblGrid>
                <a:gridCol w="1127037">
                  <a:extLst>
                    <a:ext uri="{9D8B030D-6E8A-4147-A177-3AD203B41FA5}">
                      <a16:colId xmlns:a16="http://schemas.microsoft.com/office/drawing/2014/main" val="60817305"/>
                    </a:ext>
                  </a:extLst>
                </a:gridCol>
                <a:gridCol w="6995098">
                  <a:extLst>
                    <a:ext uri="{9D8B030D-6E8A-4147-A177-3AD203B41FA5}">
                      <a16:colId xmlns:a16="http://schemas.microsoft.com/office/drawing/2014/main" val="52898070"/>
                    </a:ext>
                  </a:extLst>
                </a:gridCol>
              </a:tblGrid>
              <a:tr h="236688">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ROLE</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TASK</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extLst>
                  <a:ext uri="{0D108BD9-81ED-4DB2-BD59-A6C34878D82A}">
                    <a16:rowId xmlns:a16="http://schemas.microsoft.com/office/drawing/2014/main" val="2643061139"/>
                  </a:ext>
                </a:extLst>
              </a:tr>
              <a:tr h="2247906">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Information System Security Manager</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tc>
                  <a:txBody>
                    <a:bodyPr/>
                    <a:lstStyle/>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Identify the security requirements provided by the organization as common requirements for organizational IS and document the requirements in the AO Determination Brief.</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Document the AO Determination Brief and Continuous Monitoring Strategy.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Document the implementation as appropriate in the AO Determination Brief, providing a functional description of the implementation.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Conduct initial remedial actions based on findings and reassess remediated risk(s) as appropriate.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Prepare the Plan of Action and Milestones (POA&amp;M) based on the findings and recommendations from the SAR, include any remediation actions taken.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Assemble and submit the Security Authorization Package (SAP) to the CRA. References are not part of the Security Authorization Package but must documented and made available.</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Assess a selected subset of security requirements employed within and inherited by the IS in accordance with the organization-defined monitoring strategy.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Conduct remediation actions based on the results of ongoing monitoring activities, assessment or risk, and outstanding items in the POA&amp;M.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Update AO Determination Brief, SAR, and POA&amp;M based on the results of the continuous monitoring process.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Report the security status of the IS (including the effectiveness of security requirements employed within and inherited by the IS) to the AO and other appropriate organizational officials on an ongoing basis and in accordance with the continuous monitoring strategy.</a:t>
                      </a:r>
                    </a:p>
                    <a:p>
                      <a:pPr marL="91440" indent="0" algn="l">
                        <a:lnSpc>
                          <a:spcPct val="100000"/>
                        </a:lnSpc>
                        <a:spcBef>
                          <a:spcPts val="0"/>
                        </a:spcBef>
                        <a:spcAft>
                          <a:spcPts val="0"/>
                        </a:spcAft>
                        <a:buFont typeface="Arial" panose="020B0604020202020204" pitchFamily="34" charset="0"/>
                        <a:buNone/>
                      </a:pP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solidFill>
                      <a:schemeClr val="accent6">
                        <a:lumMod val="60000"/>
                        <a:lumOff val="40000"/>
                      </a:schemeClr>
                    </a:solidFill>
                  </a:tcPr>
                </a:tc>
                <a:extLst>
                  <a:ext uri="{0D108BD9-81ED-4DB2-BD59-A6C34878D82A}">
                    <a16:rowId xmlns:a16="http://schemas.microsoft.com/office/drawing/2014/main" val="1029156623"/>
                  </a:ext>
                </a:extLst>
              </a:tr>
              <a:tr h="1264446">
                <a:tc>
                  <a:txBody>
                    <a:bodyPr/>
                    <a:lstStyle/>
                    <a:p>
                      <a:pPr marL="0" algn="ctr">
                        <a:lnSpc>
                          <a:spcPct val="100000"/>
                        </a:lnSpc>
                        <a:spcBef>
                          <a:spcPts val="0"/>
                        </a:spcBef>
                        <a:spcAft>
                          <a:spcPts val="0"/>
                        </a:spcAft>
                      </a:pPr>
                      <a:r>
                        <a:rPr lang="en-US" sz="800">
                          <a:effectLst/>
                          <a:latin typeface="Arial" panose="020B0604020202020204" pitchFamily="34" charset="0"/>
                          <a:cs typeface="Arial" panose="020B0604020202020204" pitchFamily="34" charset="0"/>
                        </a:rPr>
                        <a:t>Information Systems Security Engineer</a:t>
                      </a: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tc>
                <a:tc>
                  <a:txBody>
                    <a:bodyPr/>
                    <a:lstStyle/>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Identify the security requirements provided by the organization as common requirements for organizational IS and document the requirements in the AO Determination Brief.</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Select the security requirements for the IS (i.e., baseline, overlays, tailoring) and document the requirements in the SSP.</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Develop a system-level continuous monitoring strategy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Apply Overlays and tailor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Implement the security requirements specified in the AO Determination Brief.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Document the implementation as appropriate in the AO Determination Brief, providing a functional description of the implementation. </a:t>
                      </a:r>
                    </a:p>
                    <a:p>
                      <a:pPr marL="262890" indent="-171450" algn="l">
                        <a:lnSpc>
                          <a:spcPct val="100000"/>
                        </a:lnSpc>
                        <a:spcBef>
                          <a:spcPts val="0"/>
                        </a:spcBef>
                        <a:spcAft>
                          <a:spcPts val="0"/>
                        </a:spcAft>
                        <a:buFont typeface="Arial" panose="020B0604020202020204" pitchFamily="34" charset="0"/>
                        <a:buChar char="•"/>
                      </a:pPr>
                      <a:r>
                        <a:rPr lang="en-US" sz="800">
                          <a:effectLst/>
                          <a:latin typeface="Arial" panose="020B0604020202020204" pitchFamily="34" charset="0"/>
                          <a:ea typeface="Cambria" panose="02040503050406030204" pitchFamily="18" charset="0"/>
                          <a:cs typeface="Arial" panose="020B0604020202020204" pitchFamily="34" charset="0"/>
                        </a:rPr>
                        <a:t>Determine the security impact of proposed or actual changes to the IS and its environment of operation. </a:t>
                      </a:r>
                    </a:p>
                    <a:p>
                      <a:pPr marL="91440" indent="0" algn="l">
                        <a:lnSpc>
                          <a:spcPct val="100000"/>
                        </a:lnSpc>
                        <a:spcBef>
                          <a:spcPts val="0"/>
                        </a:spcBef>
                        <a:spcAft>
                          <a:spcPts val="0"/>
                        </a:spcAft>
                        <a:buFont typeface="Arial" panose="020B0604020202020204" pitchFamily="34" charset="0"/>
                        <a:buNone/>
                      </a:pPr>
                      <a:endParaRPr lang="en-US" sz="800">
                        <a:effectLst/>
                        <a:latin typeface="Arial" panose="020B0604020202020204" pitchFamily="34" charset="0"/>
                        <a:ea typeface="Cambria" panose="02040503050406030204" pitchFamily="18" charset="0"/>
                        <a:cs typeface="Arial" panose="020B0604020202020204" pitchFamily="34" charset="0"/>
                      </a:endParaRPr>
                    </a:p>
                  </a:txBody>
                  <a:tcPr marL="2506" marR="2506" marT="0" marB="0" anchor="ctr">
                    <a:solidFill>
                      <a:schemeClr val="accent6">
                        <a:lumMod val="20000"/>
                        <a:lumOff val="80000"/>
                      </a:schemeClr>
                    </a:solidFill>
                  </a:tcPr>
                </a:tc>
                <a:extLst>
                  <a:ext uri="{0D108BD9-81ED-4DB2-BD59-A6C34878D82A}">
                    <a16:rowId xmlns:a16="http://schemas.microsoft.com/office/drawing/2014/main" val="4207336099"/>
                  </a:ext>
                </a:extLst>
              </a:tr>
            </a:tbl>
          </a:graphicData>
        </a:graphic>
      </p:graphicFrame>
    </p:spTree>
    <p:extLst>
      <p:ext uri="{BB962C8B-B14F-4D97-AF65-F5344CB8AC3E}">
        <p14:creationId xmlns:p14="http://schemas.microsoft.com/office/powerpoint/2010/main" val="588092252"/>
      </p:ext>
    </p:extLst>
  </p:cSld>
  <p:clrMapOvr>
    <a:masterClrMapping/>
  </p:clrMapOvr>
</p:sld>
</file>

<file path=ppt/theme/theme1.xml><?xml version="1.0" encoding="utf-8"?>
<a:theme xmlns:a="http://schemas.openxmlformats.org/drawingml/2006/main" name="CDAO Slide Master">
  <a:themeElements>
    <a:clrScheme name="CDAO Color Palette">
      <a:dk1>
        <a:srgbClr val="1D385B"/>
      </a:dk1>
      <a:lt1>
        <a:srgbClr val="FFFFFF"/>
      </a:lt1>
      <a:dk2>
        <a:srgbClr val="1D385B"/>
      </a:dk2>
      <a:lt2>
        <a:srgbClr val="000000"/>
      </a:lt2>
      <a:accent1>
        <a:srgbClr val="1D385B"/>
      </a:accent1>
      <a:accent2>
        <a:srgbClr val="FAFEFE"/>
      </a:accent2>
      <a:accent3>
        <a:srgbClr val="66BAF5"/>
      </a:accent3>
      <a:accent4>
        <a:srgbClr val="2B73E5"/>
      </a:accent4>
      <a:accent5>
        <a:srgbClr val="ABD1F5"/>
      </a:accent5>
      <a:accent6>
        <a:srgbClr val="99999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4674a97-74a8-4419-a01c-1349cce2654e">
      <Terms xmlns="http://schemas.microsoft.com/office/infopath/2007/PartnerControls"/>
    </lcf76f155ced4ddcb4097134ff3c332f>
    <TaxCatchAll xmlns="4d53f57f-bd2c-40ff-80d2-3d1d1a5a38f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AF8D95503AEE46B3A46E0177CC89D8" ma:contentTypeVersion="16" ma:contentTypeDescription="Create a new document." ma:contentTypeScope="" ma:versionID="be4fc8da8acb876a6cd0cca9f25255b0">
  <xsd:schema xmlns:xsd="http://www.w3.org/2001/XMLSchema" xmlns:xs="http://www.w3.org/2001/XMLSchema" xmlns:p="http://schemas.microsoft.com/office/2006/metadata/properties" xmlns:ns2="84674a97-74a8-4419-a01c-1349cce2654e" xmlns:ns3="4d53f57f-bd2c-40ff-80d2-3d1d1a5a38fb" targetNamespace="http://schemas.microsoft.com/office/2006/metadata/properties" ma:root="true" ma:fieldsID="69c6e7840aace6b8e0b350dd01e0223f" ns2:_="" ns3:_="">
    <xsd:import namespace="84674a97-74a8-4419-a01c-1349cce2654e"/>
    <xsd:import namespace="4d53f57f-bd2c-40ff-80d2-3d1d1a5a38f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674a97-74a8-4419-a01c-1349cce265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4196618-1c3e-4275-9348-e02554efd466"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d53f57f-bd2c-40ff-80d2-3d1d1a5a38f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d45891eb-3e4e-4230-aa9e-5238a7cf9104}" ma:internalName="TaxCatchAll" ma:showField="CatchAllData" ma:web="4d53f57f-bd2c-40ff-80d2-3d1d1a5a38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165E1A-2AB2-405D-9A21-D7FC45DF82DD}">
  <ds:schemaRefs>
    <ds:schemaRef ds:uri="http://schemas.microsoft.com/sharepoint/v3/contenttype/forms"/>
  </ds:schemaRefs>
</ds:datastoreItem>
</file>

<file path=customXml/itemProps2.xml><?xml version="1.0" encoding="utf-8"?>
<ds:datastoreItem xmlns:ds="http://schemas.openxmlformats.org/officeDocument/2006/customXml" ds:itemID="{D28F5338-C112-4BB8-A3DD-7A538DFDCF49}">
  <ds:schemaRefs>
    <ds:schemaRef ds:uri="4d53f57f-bd2c-40ff-80d2-3d1d1a5a38fb"/>
    <ds:schemaRef ds:uri="84674a97-74a8-4419-a01c-1349cce2654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5603930-1B9D-4A73-B241-4865229732D1}">
  <ds:schemaRefs>
    <ds:schemaRef ds:uri="4d53f57f-bd2c-40ff-80d2-3d1d1a5a38fb"/>
    <ds:schemaRef ds:uri="84674a97-74a8-4419-a01c-1349cce2654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51d9dc18-15ea-424b-b24d-55ab4d4e7519}" enabled="1" method="Privileged" siteId="{d5fe813e-0caa-432a-b2ac-d555aa91bd1c}" contentBits="0" removed="0"/>
</clbl:labelList>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5</Slides>
  <Notes>1</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CDAO Slide Master</vt:lpstr>
      <vt:lpstr>PowerPoint Presentation</vt:lpstr>
      <vt:lpstr>OVL Cyber Team Roles and Responsibilities</vt:lpstr>
      <vt:lpstr>OVL Cyber Team Taskings</vt:lpstr>
      <vt:lpstr>OVL Cyber Team Taskings</vt:lpstr>
      <vt:lpstr>OVL Cyber Team Taskings</vt:lpstr>
    </vt:vector>
  </TitlesOfParts>
  <Company>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CDAO |  CY22 Roadmap &amp; OKRs</dc:title>
  <dc:creator>Folliard, Daniel E SES OSD DoD CIO</dc:creator>
  <cp:revision>1</cp:revision>
  <cp:lastPrinted>2022-03-22T10:30:53Z</cp:lastPrinted>
  <dcterms:created xsi:type="dcterms:W3CDTF">2022-02-06T15:00:21Z</dcterms:created>
  <dcterms:modified xsi:type="dcterms:W3CDTF">2025-05-21T22:05:38Z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0x01010096AF8D95503AEE46B3A46E0177CC89D8</vt:lpwstr>
  </property>
  <property fmtid="{D5CDD505-2E9C-101B-9397-08002B2CF9AE}" pid="3" name="MediaServiceImageTags">
    <vt:lpwstr/>
  </property>
</Properties>
</file>